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ABEEF-B04E-408B-94FC-79CAF4D1A65F}" type="datetimeFigureOut">
              <a:rPr lang="ru-RU" smtClean="0"/>
              <a:t>14.11.2023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CA108-3045-4B06-B934-C67C451145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07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BA0DBC-8482-4FAF-8035-BBBD8DE0B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</a:rPr>
              <a:t>Презентация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/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Тема: «Посуда.»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975478"/>
              </p:ext>
            </p:extLst>
          </p:nvPr>
        </p:nvGraphicFramePr>
        <p:xfrm>
          <a:off x="8006863" y="4991723"/>
          <a:ext cx="3493476" cy="8229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93476"/>
              </a:tblGrid>
              <a:tr h="0">
                <a:tc>
                  <a:txBody>
                    <a:bodyPr/>
                    <a:lstStyle/>
                    <a:p>
                      <a:pPr marL="30480" algn="r"/>
                      <a:r>
                        <a:rPr lang="ru-RU" sz="1800" spc="-5" dirty="0" smtClean="0">
                          <a:effectLst/>
                          <a:latin typeface="Times New Roman"/>
                          <a:ea typeface="Calibri"/>
                        </a:rPr>
                        <a:t>Подготовила </a:t>
                      </a:r>
                    </a:p>
                    <a:p>
                      <a:pPr marL="30480" algn="r"/>
                      <a:r>
                        <a:rPr lang="ru-RU" sz="1800" spc="-5" dirty="0" smtClean="0">
                          <a:effectLst/>
                          <a:latin typeface="Times New Roman"/>
                          <a:ea typeface="Times New Roman"/>
                        </a:rPr>
                        <a:t>Учитель-логопед</a:t>
                      </a:r>
                    </a:p>
                    <a:p>
                      <a:pPr marL="30480" algn="r"/>
                      <a:r>
                        <a:rPr lang="ru-RU" sz="1800" spc="-5" dirty="0" smtClean="0">
                          <a:effectLst/>
                          <a:latin typeface="Times New Roman"/>
                          <a:ea typeface="Times New Roman"/>
                        </a:rPr>
                        <a:t>Котовская Е.Н</a:t>
                      </a:r>
                      <a:endParaRPr lang="ru-RU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429714"/>
              </p:ext>
            </p:extLst>
          </p:nvPr>
        </p:nvGraphicFramePr>
        <p:xfrm>
          <a:off x="2764032" y="384553"/>
          <a:ext cx="6781165" cy="1630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781165"/>
              </a:tblGrid>
              <a:tr h="0">
                <a:tc>
                  <a:txBody>
                    <a:bodyPr/>
                    <a:lstStyle/>
                    <a:p>
                      <a:pPr marL="30480" algn="ctr"/>
                      <a:r>
                        <a:rPr lang="ru-RU" sz="1600" spc="-5" dirty="0">
                          <a:effectLst/>
                          <a:latin typeface="Times New Roman"/>
                          <a:ea typeface="Calibri"/>
                        </a:rPr>
                        <a:t>АДМИНИСТРАЦИЯ</a:t>
                      </a:r>
                      <a:endParaRPr lang="ru-RU" sz="1600" dirty="0">
                        <a:effectLst/>
                        <a:latin typeface="Times New Roman"/>
                      </a:endParaRPr>
                    </a:p>
                    <a:p>
                      <a:pPr algn="ctr"/>
                      <a:r>
                        <a:rPr lang="ru-RU" sz="1600" spc="-10" dirty="0">
                          <a:effectLst/>
                          <a:latin typeface="Times New Roman"/>
                          <a:ea typeface="Calibri"/>
                        </a:rPr>
                        <a:t>ГОРОДСКОГО ОКРУГА МЫТИЩИ 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  <a:t>МОСКОВСКОЙ ОБЛАСТИ</a:t>
                      </a:r>
                      <a:endParaRPr lang="ru-RU" sz="1600" dirty="0">
                        <a:effectLst/>
                        <a:latin typeface="Times New Roman"/>
                      </a:endParaRPr>
                    </a:p>
                    <a:p>
                      <a:pPr algn="ctr"/>
                      <a: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  <a:t>УПРАВЛЕНИЕ ОБРАЗОВАНИЯ</a:t>
                      </a:r>
                      <a:endParaRPr lang="ru-RU" sz="1600" dirty="0">
                        <a:effectLst/>
                        <a:latin typeface="Times New Roman"/>
                      </a:endParaRPr>
                    </a:p>
                    <a:p>
                      <a:pPr marL="18415" algn="ctr"/>
                      <a: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  <a:t>Муниципальное  бюджетное  общеобразовательное учреждение</a:t>
                      </a:r>
                      <a:endParaRPr lang="ru-RU" sz="1600" dirty="0">
                        <a:effectLst/>
                        <a:latin typeface="Times New Roman"/>
                      </a:endParaRPr>
                    </a:p>
                    <a:p>
                      <a:pPr algn="ctr"/>
                      <a: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  <a:t>«Средняя общеобразовательная школа № 24 </a:t>
                      </a:r>
                      <a:b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</a:br>
                      <a:r>
                        <a:rPr lang="ru-RU" sz="1600" dirty="0">
                          <a:effectLst/>
                          <a:latin typeface="Times New Roman"/>
                          <a:ea typeface="Calibri"/>
                        </a:rPr>
                        <a:t>имени 9-ой  Гвардейской Краснознаменной стрелковой дивизии»</a:t>
                      </a:r>
                      <a:endParaRPr lang="ru-RU" sz="1600" dirty="0">
                        <a:effectLst/>
                        <a:latin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Georgia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174252"/>
              </p:ext>
            </p:extLst>
          </p:nvPr>
        </p:nvGraphicFramePr>
        <p:xfrm>
          <a:off x="4278922" y="6328153"/>
          <a:ext cx="2766647" cy="2836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66647"/>
              </a:tblGrid>
              <a:tr h="283662">
                <a:tc>
                  <a:txBody>
                    <a:bodyPr/>
                    <a:lstStyle/>
                    <a:p>
                      <a:pPr marL="30480" algn="ctr"/>
                      <a:r>
                        <a:rPr lang="ru-RU" sz="1600" spc="-5" smtClean="0">
                          <a:effectLst/>
                          <a:latin typeface="Times New Roman"/>
                          <a:ea typeface="Calibri"/>
                        </a:rPr>
                        <a:t> Мытищи 2022 </a:t>
                      </a:r>
                      <a:r>
                        <a:rPr lang="ru-RU" sz="1600" spc="-5" dirty="0" smtClean="0">
                          <a:effectLst/>
                          <a:latin typeface="Times New Roman"/>
                          <a:ea typeface="Calibri"/>
                        </a:rPr>
                        <a:t>год</a:t>
                      </a:r>
                      <a:endParaRPr lang="ru-RU" sz="16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303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7051A9-1FCA-47FC-92DC-BB9B5AE1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78" y="440266"/>
            <a:ext cx="9308844" cy="5943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431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757FE2-2DA0-40F1-9CD0-97B24ECEE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524933"/>
            <a:ext cx="9525000" cy="5808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203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4E909A-E83B-402A-9668-D2F04F5C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77" y="457200"/>
            <a:ext cx="10404046" cy="5808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848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A15391-1A84-430D-861E-9369631B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995" y="609600"/>
            <a:ext cx="9224010" cy="568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51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6F19D5-7479-4D9C-AFBC-C5B24BE0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3" y="571500"/>
            <a:ext cx="9855199" cy="571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93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5B0FBF-42B1-4CAC-B412-53CEE321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3" y="541867"/>
            <a:ext cx="9922933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163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81D4F3-773B-44A4-8D4A-6B31268D4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99" y="355600"/>
            <a:ext cx="8585201" cy="5604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460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2B8257-196C-4E77-A11F-D33F17D42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7" y="660399"/>
            <a:ext cx="9956799" cy="5452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875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C4A7C1-C431-4ABE-9F16-DE8FAFA2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3" y="423332"/>
            <a:ext cx="10938934" cy="5994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516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79C391-F5B5-422B-8D7A-F834F16BD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924" y="332510"/>
            <a:ext cx="9155875" cy="6210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003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1A2E1F-5E0F-4630-AD86-3065C2CE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14" y="244548"/>
            <a:ext cx="9750056" cy="6273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84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BF6F15-657B-430C-834E-BA9E8BC43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2" y="406400"/>
            <a:ext cx="11040535" cy="6011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76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C231B8-B402-4F90-B93E-A58BA4B6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93" y="541867"/>
            <a:ext cx="9107274" cy="5808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636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EC24A1-0BB2-4373-822D-0EFF45A1B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21733"/>
            <a:ext cx="9144000" cy="614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405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85F935-B7BB-4180-A83E-20672990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389467"/>
            <a:ext cx="9990665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309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7F910E-2F44-47EB-8C34-0975D62B0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7" y="431799"/>
            <a:ext cx="10058400" cy="5994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51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CB6AEE2-6FBB-4CED-A220-EAB2CBF63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62" y="491066"/>
            <a:ext cx="10159999" cy="5875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6493DB-618F-4F66-9952-9198BA8CDD24}"/>
              </a:ext>
            </a:extLst>
          </p:cNvPr>
          <p:cNvSpPr txBox="1"/>
          <p:nvPr/>
        </p:nvSpPr>
        <p:spPr>
          <a:xfrm>
            <a:off x="2285999" y="6065335"/>
            <a:ext cx="890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И суп овощной оказался неплох!!!</a:t>
            </a:r>
          </a:p>
        </p:txBody>
      </p:sp>
    </p:spTree>
    <p:extLst>
      <p:ext uri="{BB962C8B-B14F-4D97-AF65-F5344CB8AC3E}">
        <p14:creationId xmlns:p14="http://schemas.microsoft.com/office/powerpoint/2010/main" val="2019094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CD1921-A658-48A0-A9A0-8820C565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558800"/>
            <a:ext cx="9048750" cy="5825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265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2914F2-53CF-4BD3-9B52-4CF30BE1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96333"/>
            <a:ext cx="10287000" cy="6265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87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FB4034-F576-4F6A-B3AA-5BC10D651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1" y="372532"/>
            <a:ext cx="10092266" cy="5994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067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8F0806-75F1-4898-ADAF-11856AE37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88" y="478465"/>
            <a:ext cx="10196623" cy="5901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66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81F950-D25C-423F-B897-98D5CBC8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13" y="473149"/>
            <a:ext cx="9179626" cy="591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EC52B0-78EB-4208-8970-124B1161D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52" y="637953"/>
            <a:ext cx="9888278" cy="5677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21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A104ED3-E7D6-442B-B9B5-0E9E90B55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7" y="660399"/>
            <a:ext cx="9872133" cy="5571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20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A0C004-FAB1-4832-BEC6-AC335F6F0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34" y="482600"/>
            <a:ext cx="9228666" cy="538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87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CDA858-7135-4149-957F-519368794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567266"/>
            <a:ext cx="8720665" cy="5723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19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78BD20-D54D-48A2-980F-44246ADC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731" y="812799"/>
            <a:ext cx="9478537" cy="5232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035957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153</TotalTime>
  <Words>33</Words>
  <Application>Microsoft Office PowerPoint</Application>
  <PresentationFormat>Произвольный</PresentationFormat>
  <Paragraphs>12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Капля</vt:lpstr>
      <vt:lpstr>Презентация  Тема: «Посуда.»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2018-12-12T16:07:13Z</dcterms:created>
  <dcterms:modified xsi:type="dcterms:W3CDTF">2023-11-14T12:56:52Z</dcterms:modified>
</cp:coreProperties>
</file>