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20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12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9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1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0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3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3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1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FD96-F573-4F6A-B1B4-69F114E3048B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CCD11A-FCD1-4993-B808-F0F08BE20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3A61E09-9B0E-4CE7-8E79-1A2CB7F62DDE}"/>
              </a:ext>
            </a:extLst>
          </p:cNvPr>
          <p:cNvSpPr/>
          <p:nvPr/>
        </p:nvSpPr>
        <p:spPr>
          <a:xfrm>
            <a:off x="1667358" y="2702073"/>
            <a:ext cx="7827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Тема</a:t>
            </a:r>
            <a:r>
              <a:rPr lang="ru-RU" b="1" dirty="0"/>
              <a:t>: «</a:t>
            </a:r>
            <a:r>
              <a:rPr lang="ru-RU" dirty="0"/>
              <a:t>Логопедическое занятие по лексической теме: «Одежда».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D70965C-5A92-4F79-B60F-9A60B32771EE}"/>
              </a:ext>
            </a:extLst>
          </p:cNvPr>
          <p:cNvSpPr/>
          <p:nvPr/>
        </p:nvSpPr>
        <p:spPr>
          <a:xfrm>
            <a:off x="5034184" y="6195683"/>
            <a:ext cx="167706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Мытищи 2022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80713"/>
              </p:ext>
            </p:extLst>
          </p:nvPr>
        </p:nvGraphicFramePr>
        <p:xfrm>
          <a:off x="706205" y="195762"/>
          <a:ext cx="8671711" cy="1808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71711"/>
              </a:tblGrid>
              <a:tr h="1808883">
                <a:tc>
                  <a:txBody>
                    <a:bodyPr/>
                    <a:lstStyle/>
                    <a:p>
                      <a:pPr marL="30480" algn="ctr"/>
                      <a:r>
                        <a:rPr lang="ru-RU" sz="1600" spc="-5" dirty="0">
                          <a:effectLst/>
                        </a:rPr>
                        <a:t>АДМИНИСТРАЦИЯ</a:t>
                      </a:r>
                      <a:endParaRPr lang="ru-RU" sz="1600" dirty="0">
                        <a:effectLst/>
                      </a:endParaRPr>
                    </a:p>
                    <a:p>
                      <a:pPr algn="ctr"/>
                      <a:r>
                        <a:rPr lang="ru-RU" sz="1600" spc="-10" dirty="0">
                          <a:effectLst/>
                        </a:rPr>
                        <a:t>ГОРОДСКОГО ОКРУГА МЫТИЩИ </a:t>
                      </a:r>
                      <a:r>
                        <a:rPr lang="ru-RU" sz="1600" dirty="0">
                          <a:effectLst/>
                        </a:rPr>
                        <a:t>МОСКОВСКОЙ ОБЛАСТИ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УПРАВЛЕНИЕ ОБРАЗОВАНИЯ</a:t>
                      </a:r>
                    </a:p>
                    <a:p>
                      <a:pPr marL="18415" algn="ctr"/>
                      <a:r>
                        <a:rPr lang="ru-RU" sz="1600" dirty="0">
                          <a:effectLst/>
                        </a:rPr>
                        <a:t>Муниципальное  бюджетное  общеобразовательное учреждение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«Средняя общеобразовательная школа № 24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имени 9-ой  Гвардейской Краснознаменной стрелковой дивизии»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62708"/>
              </p:ext>
            </p:extLst>
          </p:nvPr>
        </p:nvGraphicFramePr>
        <p:xfrm>
          <a:off x="5913530" y="5178071"/>
          <a:ext cx="3900109" cy="716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00109"/>
              </a:tblGrid>
              <a:tr h="0">
                <a:tc>
                  <a:txBody>
                    <a:bodyPr/>
                    <a:lstStyle/>
                    <a:p>
                      <a:pPr marL="30480" algn="r"/>
                      <a:r>
                        <a:rPr lang="ru-RU" sz="1800" spc="-5" dirty="0" smtClean="0">
                          <a:effectLst/>
                        </a:rPr>
                        <a:t>Подготовила:</a:t>
                      </a:r>
                      <a:r>
                        <a:rPr lang="ru-RU" sz="1800" spc="-5" baseline="0" dirty="0" smtClean="0">
                          <a:effectLst/>
                        </a:rPr>
                        <a:t> </a:t>
                      </a:r>
                    </a:p>
                    <a:p>
                      <a:pPr marL="30480" algn="r"/>
                      <a:r>
                        <a:rPr lang="ru-RU" sz="1800" spc="-5" baseline="0" dirty="0" smtClean="0">
                          <a:effectLst/>
                        </a:rPr>
                        <a:t>Учитель-логопед Котовская Е.Н.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1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0EEC1C-D88C-4A12-99B5-DE30C4B3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423333"/>
            <a:ext cx="9702799" cy="6011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1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36851D-D599-4CC2-8F55-ADEA492D3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7" y="440266"/>
            <a:ext cx="9499600" cy="602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75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259935-C410-4ED7-8811-42A5E4B06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406400"/>
            <a:ext cx="10291020" cy="5977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01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59F518-E987-447B-9B6C-441468FF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400"/>
            <a:ext cx="11277600" cy="629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51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269FAF-F8FD-42A6-85C0-4953D4FB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58800"/>
            <a:ext cx="10854266" cy="574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0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0532CF-6E45-45A1-A0CA-C8F647466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647700"/>
            <a:ext cx="10752667" cy="556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42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69672B-BA37-462C-839A-2257A1A3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558800"/>
            <a:ext cx="10972800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00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B1A9F2-3C97-49FC-802E-8DFF1CCE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491067"/>
            <a:ext cx="10244666" cy="5757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12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FA0C54-5416-49AE-B3E0-70D08BCA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524933"/>
            <a:ext cx="10464800" cy="5723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AA4E9B-C3DA-4237-940B-76A168CB5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52400"/>
            <a:ext cx="11700935" cy="6485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35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E2D4B0-51BA-4DEB-93DB-1CC063087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7" y="547577"/>
            <a:ext cx="10706986" cy="576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94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08F10A-C704-4BAC-A337-44BE3FCB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80975"/>
            <a:ext cx="9744075" cy="649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78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F55C0F-03C4-410A-87EB-42E8290C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1" y="582930"/>
            <a:ext cx="10287000" cy="6275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16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4A1C4A-2FC7-4656-B378-A71A3550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2910"/>
            <a:ext cx="9753600" cy="6258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73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6A8F65-3937-40E6-A0EC-C3187D44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708433"/>
            <a:ext cx="10367010" cy="5441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02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41FEE6-1F26-4B96-A128-42E042994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594360"/>
            <a:ext cx="8641080" cy="5932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25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D653CE-8E91-4977-A809-C50E52BB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 b="13000"/>
          <a:stretch/>
        </p:blipFill>
        <p:spPr>
          <a:xfrm>
            <a:off x="952500" y="697230"/>
            <a:ext cx="10248900" cy="562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48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FBE46F-BDA2-4C40-8BA8-73554176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651510"/>
            <a:ext cx="10709910" cy="5669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661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38</Words>
  <Application>Microsoft Office PowerPoint</Application>
  <PresentationFormat>Произвольный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2019-04-15T10:06:33Z</dcterms:created>
  <dcterms:modified xsi:type="dcterms:W3CDTF">2023-11-14T12:49:47Z</dcterms:modified>
</cp:coreProperties>
</file>