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9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1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07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0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3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3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9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1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0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8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1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7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2D7D50-CBED-4332-9AE9-E2D2EBA088A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CF9CCC-6368-45AE-93A0-963509A6C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4F53859-CECA-4722-ACC4-A84E2AC3C66E}"/>
              </a:ext>
            </a:extLst>
          </p:cNvPr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Тема: «ВИТАМИНЫ И ЗДОРОВЬЕ</a:t>
            </a:r>
            <a:r>
              <a:rPr lang="ru-RU" dirty="0"/>
              <a:t>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6741378-F6E3-4033-8762-8E115069756E}"/>
              </a:ext>
            </a:extLst>
          </p:cNvPr>
          <p:cNvSpPr/>
          <p:nvPr/>
        </p:nvSpPr>
        <p:spPr>
          <a:xfrm>
            <a:off x="8112642" y="5557214"/>
            <a:ext cx="3987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0425" algn="r"/>
              </a:tabLst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0425" algn="r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Учитель-логопед Котовская Е.Н.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09BE72-114C-47B4-8579-C9A4A0ABA79D}"/>
              </a:ext>
            </a:extLst>
          </p:cNvPr>
          <p:cNvSpPr/>
          <p:nvPr/>
        </p:nvSpPr>
        <p:spPr>
          <a:xfrm>
            <a:off x="5420062" y="629587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Москва </a:t>
            </a:r>
            <a:r>
              <a:rPr lang="ru-RU" dirty="0" smtClean="0"/>
              <a:t>2022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84147"/>
              </p:ext>
            </p:extLst>
          </p:nvPr>
        </p:nvGraphicFramePr>
        <p:xfrm>
          <a:off x="1451048" y="314215"/>
          <a:ext cx="8724583" cy="16552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724583"/>
              </a:tblGrid>
              <a:tr h="1655262">
                <a:tc>
                  <a:txBody>
                    <a:bodyPr/>
                    <a:lstStyle/>
                    <a:p>
                      <a:pPr marL="30480" algn="ctr"/>
                      <a:r>
                        <a:rPr lang="ru-RU" sz="1600" spc="-5" dirty="0">
                          <a:effectLst/>
                          <a:latin typeface="Times New Roman"/>
                          <a:ea typeface="Calibri"/>
                        </a:rPr>
                        <a:t>АДМИНИСТРАЦИЯ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600" spc="-10" dirty="0">
                          <a:effectLst/>
                          <a:latin typeface="Times New Roman"/>
                          <a:ea typeface="Calibri"/>
                        </a:rPr>
                        <a:t>ГОРОДСКОГО ОКРУГА МЫТИЩИ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МОСКОВСКОЙ ОБЛАСТИ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УПРАВЛЕНИЕ ОБРАЗОВАНИЯ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marL="18415" algn="ctr"/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Муниципальное  бюджетное  общеобразовательное учреждение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«Средняя общеобразовательная школа № 24 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имени 9-ой  Гвардейской Краснознаменной стрелковой дивизии»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2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C49586-FB63-4FF8-9F5E-D9E09BC2D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75" y="491066"/>
            <a:ext cx="9415849" cy="563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34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7DB573-D90E-4E6F-A9EE-DECCA5A55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571500"/>
            <a:ext cx="9465734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23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752489-E83E-4EC3-8714-EC0E34B9A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270933"/>
            <a:ext cx="10176934" cy="6112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20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63C2AA-2114-4945-8961-3284E3BE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474133"/>
            <a:ext cx="9855200" cy="594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6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B072FC-1FE7-4397-982A-CAC86197A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66700"/>
            <a:ext cx="9525000" cy="632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46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42983C-A62D-46D4-B74D-6ADA70850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2200" cy="3031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A4D1F73-B48A-461A-9C5C-4F392B4FA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0"/>
            <a:ext cx="7044267" cy="3031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4E5AD10-07FB-4988-809D-ACAC8603E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1" y="3031067"/>
            <a:ext cx="7044266" cy="3566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48A2830-8F11-446A-825A-9790AEB7B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3031067"/>
            <a:ext cx="5469467" cy="3826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92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0E8905-C92C-42B4-8A00-37C594C38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9467"/>
            <a:ext cx="10261600" cy="589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18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2538E8-83A1-4016-A55A-2305CCD1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304799"/>
            <a:ext cx="10481733" cy="61637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51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536BA6-C7C4-40A9-AC10-79C628B4A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3" y="355600"/>
            <a:ext cx="10109200" cy="614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34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CBBC62-AAFD-4729-8553-D4079EBDB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" y="457200"/>
            <a:ext cx="10566400" cy="6079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9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4995E2-47DE-481D-94F5-888A0FAF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3" y="266700"/>
            <a:ext cx="10735734" cy="632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93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FFEA45-FFE5-4C41-9F98-A6F0832A7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609599"/>
            <a:ext cx="10329334" cy="563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28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2DFC11A-F020-4345-806C-5DBE9AE0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541867"/>
            <a:ext cx="10278533" cy="568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53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5E4287-6826-4970-9247-78AC89354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7" y="457200"/>
            <a:ext cx="9855200" cy="5825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87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8EFDA5-A6D4-49A9-BB18-4677A440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389467"/>
            <a:ext cx="10278533" cy="619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66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1C407A-126B-45EB-8D6B-13C00FFA5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91066"/>
            <a:ext cx="10143066" cy="5875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831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73056F-4A34-4969-B72E-A3309C8F3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21732"/>
            <a:ext cx="11023600" cy="6248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49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041235-E076-4E4A-ACE2-29599355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57200"/>
            <a:ext cx="10414000" cy="5926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17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9F92A5-AFAA-4651-B276-E22FB82C9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2" y="474132"/>
            <a:ext cx="10299875" cy="584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41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F97C47-0C56-4C5C-9F31-C15C5D16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66738"/>
            <a:ext cx="9753600" cy="5681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1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8B8DE6-7EC6-4135-9792-D72C25CDC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" y="287867"/>
            <a:ext cx="10583333" cy="6146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34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183146-5839-4A49-B7B8-13149381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321734"/>
            <a:ext cx="9601199" cy="6180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0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35EAC5-9849-40BC-BA96-69D625D82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9468"/>
            <a:ext cx="9753600" cy="5977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92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35F3EC-DF13-427F-A884-7D92C21C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524932"/>
            <a:ext cx="9855199" cy="5943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67441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228</TotalTime>
  <Words>34</Words>
  <Application>Microsoft Office PowerPoint</Application>
  <PresentationFormat>Произвольный</PresentationFormat>
  <Paragraphs>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2019-04-15T14:12:18Z</dcterms:created>
  <dcterms:modified xsi:type="dcterms:W3CDTF">2023-11-14T12:47:24Z</dcterms:modified>
</cp:coreProperties>
</file>