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5" r:id="rId3"/>
    <p:sldId id="258" r:id="rId4"/>
    <p:sldId id="259" r:id="rId5"/>
    <p:sldId id="266" r:id="rId6"/>
    <p:sldId id="260" r:id="rId7"/>
    <p:sldId id="262" r:id="rId8"/>
    <p:sldId id="269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3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33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6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6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5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2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7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2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5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95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9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F0D27-78A8-43B9-931C-0F39DE793BB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40EC3-2343-41BE-B90A-E460DBF7D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171" y="593124"/>
            <a:ext cx="11383861" cy="6000623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ЦЕНТР РАЗВИТИЯ – ДЕТСКИЙ САД № 8 «ДЮЙМОВОЧКА"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141018, М.О., г. Мытищи,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Новомытищинский</a:t>
            </a:r>
            <a:r>
              <a:rPr lang="ru-RU" sz="1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пр-т, д. 43, корп. 2					8 (495) 581 73 75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rgbClr val="0070C0"/>
                </a:solidFill>
              </a:rPr>
              <a:t/>
            </a:r>
            <a:br>
              <a:rPr lang="ru-RU" sz="9600" b="1" dirty="0" smtClean="0">
                <a:solidFill>
                  <a:srgbClr val="0070C0"/>
                </a:solidFill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во Францию</a:t>
            </a:r>
            <a:b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мероприятие досуг</a:t>
            </a:r>
            <a:b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воспитатель: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Атциева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И.Г.</a:t>
            </a: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о.</a:t>
            </a: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Мытищи 2020 год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7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</a:rPr>
              <a:t>Знакомство с Францией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741" y="1565930"/>
            <a:ext cx="5089363" cy="48845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600" i="1" dirty="0">
                <a:solidFill>
                  <a:srgbClr val="0070C0"/>
                </a:solidFill>
              </a:rPr>
              <a:t>Столица Франции город Париж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3600" i="1" dirty="0">
                <a:solidFill>
                  <a:srgbClr val="0070C0"/>
                </a:solidFill>
              </a:rPr>
              <a:t> Рядом с Францией находятся такие страны как Испания</a:t>
            </a:r>
            <a:r>
              <a:rPr lang="en-US" sz="3600" i="1" dirty="0">
                <a:solidFill>
                  <a:srgbClr val="0070C0"/>
                </a:solidFill>
              </a:rPr>
              <a:t> ,</a:t>
            </a:r>
            <a:r>
              <a:rPr lang="ru-RU" sz="3600" i="1" dirty="0">
                <a:solidFill>
                  <a:srgbClr val="0070C0"/>
                </a:solidFill>
              </a:rPr>
              <a:t> Германия </a:t>
            </a:r>
            <a:r>
              <a:rPr lang="en-US" sz="3600" i="1" dirty="0">
                <a:solidFill>
                  <a:srgbClr val="0070C0"/>
                </a:solidFill>
              </a:rPr>
              <a:t>,</a:t>
            </a:r>
            <a:r>
              <a:rPr lang="ru-RU" sz="3600" i="1" dirty="0">
                <a:solidFill>
                  <a:srgbClr val="0070C0"/>
                </a:solidFill>
              </a:rPr>
              <a:t> Италия и Бельгия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ru-RU" sz="3600" i="1" dirty="0">
                <a:solidFill>
                  <a:srgbClr val="0070C0"/>
                </a:solidFill>
              </a:rPr>
              <a:t>Все люди во Франции разговаривают на французском языке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ru-RU" sz="3600" i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Picture 12" descr="Картинки по запросу фран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2" y="1565931"/>
            <a:ext cx="6072807" cy="48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Французская традиционная  еда 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212" y="1690689"/>
            <a:ext cx="5283736" cy="4801552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solidFill>
                  <a:srgbClr val="0070C0"/>
                </a:solidFill>
              </a:rPr>
              <a:t>Как и во всех странах мира  во Франции тоже есть  своя традиционная еда</a:t>
            </a:r>
            <a:r>
              <a:rPr lang="en-US" sz="2400" i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</a:rPr>
              <a:t>Всем известен знаменитый французский багет</a:t>
            </a:r>
            <a:r>
              <a:rPr lang="en-US" sz="2400" i="1" dirty="0" smtClean="0">
                <a:solidFill>
                  <a:srgbClr val="0070C0"/>
                </a:solidFill>
              </a:rPr>
              <a:t>.</a:t>
            </a:r>
            <a:r>
              <a:rPr lang="ru-RU" sz="2400" i="1" dirty="0" smtClean="0">
                <a:solidFill>
                  <a:srgbClr val="0070C0"/>
                </a:solidFill>
              </a:rPr>
              <a:t> Внутри он мягче пуха </a:t>
            </a:r>
            <a:r>
              <a:rPr lang="en-US" sz="2400" i="1" dirty="0" smtClean="0">
                <a:solidFill>
                  <a:srgbClr val="0070C0"/>
                </a:solidFill>
              </a:rPr>
              <a:t>, </a:t>
            </a:r>
            <a:r>
              <a:rPr lang="ru-RU" sz="2400" i="1" dirty="0" smtClean="0">
                <a:solidFill>
                  <a:srgbClr val="0070C0"/>
                </a:solidFill>
              </a:rPr>
              <a:t>а снаружи </a:t>
            </a:r>
            <a:r>
              <a:rPr lang="ru-RU" sz="2400" i="1" dirty="0">
                <a:solidFill>
                  <a:srgbClr val="0070C0"/>
                </a:solidFill>
              </a:rPr>
              <a:t>покрыт румяной хрустящей корочкой</a:t>
            </a:r>
            <a:r>
              <a:rPr lang="ru-RU" sz="2400" i="1" dirty="0" smtClean="0">
                <a:solidFill>
                  <a:srgbClr val="0070C0"/>
                </a:solidFill>
              </a:rPr>
              <a:t>. 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endParaRPr lang="ru-RU" sz="2400" i="1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0C0"/>
                </a:solidFill>
              </a:rPr>
              <a:t>Также всем знакомы очень вкусные  французские  круассаны </a:t>
            </a:r>
            <a:endParaRPr lang="en-US" sz="2400" i="1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0C0"/>
                </a:solidFill>
              </a:rPr>
              <a:t>Также французы любят полакомиться лягушками и улитками</a:t>
            </a:r>
            <a:r>
              <a:rPr lang="en-US" sz="2400" i="1" dirty="0" smtClean="0">
                <a:solidFill>
                  <a:srgbClr val="0070C0"/>
                </a:solidFill>
              </a:rPr>
              <a:t>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Картинки по запросу улитки и лягушки французские блюд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62" y="1838733"/>
            <a:ext cx="3287837" cy="24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баг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5" y="4270466"/>
            <a:ext cx="3445564" cy="26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улитки и лягушки французские блю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35" y="1838733"/>
            <a:ext cx="3358126" cy="24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ртинки по запросу улитки и лягушки французские блю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34" y="4270466"/>
            <a:ext cx="3269975" cy="25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7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Достопримечательности Франции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690688"/>
            <a:ext cx="5074920" cy="5039296"/>
          </a:xfrm>
        </p:spPr>
        <p:txBody>
          <a:bodyPr>
            <a:normAutofit/>
          </a:bodyPr>
          <a:lstStyle/>
          <a:p>
            <a:pPr algn="just"/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популярная достопримечательность – Эйфелева башня</a:t>
            </a:r>
            <a:r>
              <a:rPr lang="en-US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нее 3 этажа и</a:t>
            </a:r>
            <a:r>
              <a:rPr lang="en-US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высота достигает 324 метра</a:t>
            </a:r>
            <a:r>
              <a:rPr lang="en-US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дети мечтают побывать в Диснейленде</a:t>
            </a:r>
            <a:r>
              <a:rPr lang="en-US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Франции он находится в городе </a:t>
            </a:r>
            <a:r>
              <a:rPr lang="ru-RU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Марн</a:t>
            </a:r>
            <a:r>
              <a:rPr lang="ru-RU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-ля-Вале </a:t>
            </a:r>
            <a:r>
              <a:rPr lang="en-US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Диснейленде есть много различных и интересных аттракционов для детей и их родителей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эйфелева ба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225" y="1696533"/>
            <a:ext cx="3147391" cy="48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lbcytqkty6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16" y="1690688"/>
            <a:ext cx="3680792" cy="48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2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Диснейленд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Картинки по запросу диснейленд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4760843" cy="28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диснейлен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43" y="1690687"/>
            <a:ext cx="4542183" cy="283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диснейлен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ртинки по запросу диснейленд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артинки по запросу диснейленд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артинки по запросу диснейленд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2" name="Picture 14" descr="Картинки по запросу диснейлен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971" y="1690685"/>
            <a:ext cx="2957029" cy="28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Картинки по запросу диснейленд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18" y="4498698"/>
            <a:ext cx="5408682" cy="235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5619"/>
            <a:ext cx="6783318" cy="2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Сказки Шарль Перо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539" y="1537390"/>
            <a:ext cx="11817626" cy="5022435"/>
          </a:xfrm>
        </p:spPr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</a:rPr>
              <a:t>Всем известен французский поэт Шарль Перо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,</a:t>
            </a:r>
            <a:r>
              <a:rPr lang="ru-RU" i="1" dirty="0" smtClean="0">
                <a:solidFill>
                  <a:srgbClr val="0070C0"/>
                </a:solidFill>
              </a:rPr>
              <a:t> который написал такие сказки как :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rgbClr val="0070C0"/>
                </a:solidFill>
              </a:rPr>
              <a:t>Золушка           Красная Шапочка      Мальчик с пальчик     Спящая красавица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487"/>
            <a:ext cx="2295939" cy="26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Картинки по запросу красная шапочк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39" y="2206487"/>
            <a:ext cx="2613991" cy="268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мальчик с пальчик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16" y="2206487"/>
            <a:ext cx="2782957" cy="268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Картинки по запросу спящая красавиц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59" y="2206486"/>
            <a:ext cx="3025141" cy="2683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2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87" y="1"/>
            <a:ext cx="11469756" cy="1262269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Красная  Шапочка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6" name="deti-online.com_-_krasnaja-shapoch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288" y="1039844"/>
            <a:ext cx="2359055" cy="3059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2" y="1078314"/>
            <a:ext cx="2324240" cy="3021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53" y="4267010"/>
            <a:ext cx="4503178" cy="261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54" y="971223"/>
            <a:ext cx="2473916" cy="3166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9" y="1078313"/>
            <a:ext cx="2398541" cy="3065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42" y="4267010"/>
            <a:ext cx="3848510" cy="2570135"/>
          </a:xfrm>
          <a:prstGeom prst="rect">
            <a:avLst/>
          </a:prstGeom>
        </p:spPr>
      </p:pic>
      <p:sp>
        <p:nvSpPr>
          <p:cNvPr id="16" name="Объект 15"/>
          <p:cNvSpPr>
            <a:spLocks noGrp="1"/>
          </p:cNvSpPr>
          <p:nvPr>
            <p:ph idx="1"/>
          </p:nvPr>
        </p:nvSpPr>
        <p:spPr>
          <a:xfrm flipH="1">
            <a:off x="11314177" y="5684363"/>
            <a:ext cx="304666" cy="492600"/>
          </a:xfrm>
        </p:spPr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3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5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Конец нашего путешествия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268278" cy="4495662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наступил конец нашего  маленького путешествия во Францию</a:t>
            </a:r>
            <a:r>
              <a:rPr lang="en-US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узнали о еде </a:t>
            </a:r>
            <a:r>
              <a:rPr lang="en-US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достопримечательностях и  сказках</a:t>
            </a:r>
            <a:r>
              <a:rPr lang="en-US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 очень интересная и красивая страна со своими обычаями и традициями</a:t>
            </a:r>
            <a:r>
              <a:rPr lang="en-US" sz="3600" dirty="0"/>
              <a:t>.</a:t>
            </a:r>
            <a:endParaRPr lang="ru-RU" sz="3600" dirty="0"/>
          </a:p>
        </p:txBody>
      </p:sp>
      <p:pic>
        <p:nvPicPr>
          <p:cNvPr id="10242" name="Picture 2" descr="Картинки по запросу Фран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17" y="1825624"/>
            <a:ext cx="4625147" cy="44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8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6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  <a:p>
            <a:pPr marL="0" indent="0" algn="ctr">
              <a:buNone/>
            </a:pP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199</Words>
  <Application>Microsoft Office PowerPoint</Application>
  <PresentationFormat>Широкоэкранный</PresentationFormat>
  <Paragraphs>28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ЦЕНТР РАЗВИТИЯ – ДЕТСКИЙ САД № 8 «ДЮЙМОВОЧКА"   141018, М.О., г. Мытищи,  Новомытищинский пр-т, д. 43, корп. 2     8 (495) 581 73 75      Путешествие во Францию открытое мероприятие досуг                                     Выполнила воспитатель: Атциева И.Г.   г. о. Мытищи 2020 год</vt:lpstr>
      <vt:lpstr>Знакомство с Францией</vt:lpstr>
      <vt:lpstr>Французская традиционная  еда </vt:lpstr>
      <vt:lpstr>Достопримечательности Франции</vt:lpstr>
      <vt:lpstr>Диснейленд</vt:lpstr>
      <vt:lpstr>Сказки Шарль Перо</vt:lpstr>
      <vt:lpstr>Красная  Шапочка</vt:lpstr>
      <vt:lpstr>Конец нашего путешествия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во Францию</dc:title>
  <dc:creator>Пользователь Windows</dc:creator>
  <cp:lastModifiedBy>Green</cp:lastModifiedBy>
  <cp:revision>42</cp:revision>
  <dcterms:created xsi:type="dcterms:W3CDTF">2018-01-21T15:09:18Z</dcterms:created>
  <dcterms:modified xsi:type="dcterms:W3CDTF">2023-10-29T16:21:54Z</dcterms:modified>
</cp:coreProperties>
</file>