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40"/>
  </p:notesMasterIdLst>
  <p:handoutMasterIdLst>
    <p:handoutMasterId r:id="rId41"/>
  </p:handoutMasterIdLst>
  <p:sldIdLst>
    <p:sldId id="332" r:id="rId2"/>
    <p:sldId id="374" r:id="rId3"/>
    <p:sldId id="333" r:id="rId4"/>
    <p:sldId id="351" r:id="rId5"/>
    <p:sldId id="354" r:id="rId6"/>
    <p:sldId id="375" r:id="rId7"/>
    <p:sldId id="376" r:id="rId8"/>
    <p:sldId id="359" r:id="rId9"/>
    <p:sldId id="377" r:id="rId10"/>
    <p:sldId id="336" r:id="rId11"/>
    <p:sldId id="361" r:id="rId12"/>
    <p:sldId id="345" r:id="rId13"/>
    <p:sldId id="389" r:id="rId14"/>
    <p:sldId id="378" r:id="rId15"/>
    <p:sldId id="379" r:id="rId16"/>
    <p:sldId id="390" r:id="rId17"/>
    <p:sldId id="355" r:id="rId18"/>
    <p:sldId id="380" r:id="rId19"/>
    <p:sldId id="381" r:id="rId20"/>
    <p:sldId id="373" r:id="rId21"/>
    <p:sldId id="369" r:id="rId22"/>
    <p:sldId id="382" r:id="rId23"/>
    <p:sldId id="334" r:id="rId24"/>
    <p:sldId id="383" r:id="rId25"/>
    <p:sldId id="384" r:id="rId26"/>
    <p:sldId id="364" r:id="rId27"/>
    <p:sldId id="362" r:id="rId28"/>
    <p:sldId id="385" r:id="rId29"/>
    <p:sldId id="371" r:id="rId30"/>
    <p:sldId id="353" r:id="rId31"/>
    <p:sldId id="387" r:id="rId32"/>
    <p:sldId id="386" r:id="rId33"/>
    <p:sldId id="350" r:id="rId34"/>
    <p:sldId id="372" r:id="rId35"/>
    <p:sldId id="358" r:id="rId36"/>
    <p:sldId id="365" r:id="rId37"/>
    <p:sldId id="352" r:id="rId38"/>
    <p:sldId id="34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84"/>
    <a:srgbClr val="DF21AD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4" autoAdjust="0"/>
    <p:restoredTop sz="94590" autoAdjust="0"/>
  </p:normalViewPr>
  <p:slideViewPr>
    <p:cSldViewPr>
      <p:cViewPr varScale="1">
        <p:scale>
          <a:sx n="79" d="100"/>
          <a:sy n="79" d="100"/>
        </p:scale>
        <p:origin x="-11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617546607133931E-2"/>
          <c:y val="6.7943661719067933E-2"/>
          <c:w val="0.89155935507031459"/>
          <c:h val="0.769445439923410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90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216000" tIns="108000" rIns="2160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Сентябрь 2017 г.</c:v>
                </c:pt>
                <c:pt idx="1">
                  <c:v>Май 2018 г.</c:v>
                </c:pt>
                <c:pt idx="2">
                  <c:v>Сентябрь 2018 г.</c:v>
                </c:pt>
                <c:pt idx="3">
                  <c:v>Январь 2019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</c:v>
                </c:pt>
                <c:pt idx="1">
                  <c:v>74</c:v>
                </c:pt>
                <c:pt idx="2">
                  <c:v>78</c:v>
                </c:pt>
                <c:pt idx="3" formatCode="0%">
                  <c:v>90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7862272"/>
        <c:axId val="167863808"/>
      </c:barChart>
      <c:catAx>
        <c:axId val="16786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67863808"/>
        <c:crossesAt val="0"/>
        <c:auto val="1"/>
        <c:lblAlgn val="ctr"/>
        <c:lblOffset val="100"/>
        <c:noMultiLvlLbl val="0"/>
      </c:catAx>
      <c:valAx>
        <c:axId val="167863808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86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089973-7296-44A7-9C6A-12A7DEC0E6E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A1CFA8-C85D-4B98-A720-D40B67076DA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ВОДОЛЕЧЕНИЕ</a:t>
          </a:r>
          <a:endParaRPr lang="ru-RU" sz="11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450644-197C-437C-B24F-11C1B7512A93}" type="parTrans" cxnId="{7F023DC5-FB30-44D6-9EC3-E11B0F85B74A}">
      <dgm:prSet/>
      <dgm:spPr/>
      <dgm:t>
        <a:bodyPr/>
        <a:lstStyle/>
        <a:p>
          <a:endParaRPr lang="ru-RU"/>
        </a:p>
      </dgm:t>
    </dgm:pt>
    <dgm:pt modelId="{E33A1550-F9B9-47CD-8906-491049BD7C42}" type="sibTrans" cxnId="{7F023DC5-FB30-44D6-9EC3-E11B0F85B74A}">
      <dgm:prSet/>
      <dgm:spPr/>
      <dgm:t>
        <a:bodyPr/>
        <a:lstStyle/>
        <a:p>
          <a:endParaRPr lang="ru-RU"/>
        </a:p>
      </dgm:t>
    </dgm:pt>
    <dgm:pt modelId="{B478688A-BA16-4709-86E6-8B03FBBAB4E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ФИТОТЕРАПИЯ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61A2A4-73D0-4F65-9433-31CCBEBBA9FA}" type="sibTrans" cxnId="{E43E1ED0-93B2-4447-AAB1-0E0960E37500}">
      <dgm:prSet/>
      <dgm:spPr/>
      <dgm:t>
        <a:bodyPr/>
        <a:lstStyle/>
        <a:p>
          <a:endParaRPr lang="ru-RU"/>
        </a:p>
      </dgm:t>
    </dgm:pt>
    <dgm:pt modelId="{2575B41F-C385-4AAD-A11B-76FD0AC8B51F}" type="parTrans" cxnId="{E43E1ED0-93B2-4447-AAB1-0E0960E37500}">
      <dgm:prSet/>
      <dgm:spPr/>
      <dgm:t>
        <a:bodyPr/>
        <a:lstStyle/>
        <a:p>
          <a:endParaRPr lang="ru-RU"/>
        </a:p>
      </dgm:t>
    </dgm:pt>
    <dgm:pt modelId="{4447EE1A-639E-4BF8-8AED-2950CC7A1D0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ПИТАНИЕ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228B8D-8151-42D7-8DF6-3448CF5F0DD5}" type="sibTrans" cxnId="{ED641FFF-7488-4ACE-B1CE-C8298192E856}">
      <dgm:prSet/>
      <dgm:spPr/>
      <dgm:t>
        <a:bodyPr/>
        <a:lstStyle/>
        <a:p>
          <a:endParaRPr lang="ru-RU"/>
        </a:p>
      </dgm:t>
    </dgm:pt>
    <dgm:pt modelId="{7438A66E-4310-4DCA-9D01-1B9DF8239A77}" type="parTrans" cxnId="{ED641FFF-7488-4ACE-B1CE-C8298192E856}">
      <dgm:prSet/>
      <dgm:spPr/>
      <dgm:t>
        <a:bodyPr/>
        <a:lstStyle/>
        <a:p>
          <a:endParaRPr lang="ru-RU"/>
        </a:p>
      </dgm:t>
    </dgm:pt>
    <dgm:pt modelId="{A374D85F-17FE-4B2D-9A93-11FED9A9B91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ДВИЖЕНИЕ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84E103-182C-4FC9-A7F3-FAB601559127}" type="sibTrans" cxnId="{00501CED-4D03-472E-B6DC-D7BCFEF30874}">
      <dgm:prSet/>
      <dgm:spPr/>
      <dgm:t>
        <a:bodyPr/>
        <a:lstStyle/>
        <a:p>
          <a:endParaRPr lang="ru-RU"/>
        </a:p>
      </dgm:t>
    </dgm:pt>
    <dgm:pt modelId="{0072E5DE-61A5-4A59-8DCF-EDC53604BBD4}" type="parTrans" cxnId="{00501CED-4D03-472E-B6DC-D7BCFEF30874}">
      <dgm:prSet/>
      <dgm:spPr/>
      <dgm:t>
        <a:bodyPr/>
        <a:lstStyle/>
        <a:p>
          <a:endParaRPr lang="ru-RU"/>
        </a:p>
      </dgm:t>
    </dgm:pt>
    <dgm:pt modelId="{67767A7F-C6C6-4894-9475-2C84AFEC607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БАЛАНС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ДУШИ И ТЕЛА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4DD2C-EAF6-4861-BED1-30A3DCC7F877}" type="sibTrans" cxnId="{C5D3E6BD-6314-4DB9-8178-3498B3B57B7C}">
      <dgm:prSet/>
      <dgm:spPr/>
      <dgm:t>
        <a:bodyPr/>
        <a:lstStyle/>
        <a:p>
          <a:endParaRPr lang="ru-RU"/>
        </a:p>
      </dgm:t>
    </dgm:pt>
    <dgm:pt modelId="{A0DDA1F5-270F-4703-91CB-6E32F74BBB18}" type="parTrans" cxnId="{C5D3E6BD-6314-4DB9-8178-3498B3B57B7C}">
      <dgm:prSet/>
      <dgm:spPr/>
      <dgm:t>
        <a:bodyPr/>
        <a:lstStyle/>
        <a:p>
          <a:endParaRPr lang="ru-RU"/>
        </a:p>
      </dgm:t>
    </dgm:pt>
    <dgm:pt modelId="{52F66C42-2E17-4A88-A45A-A61501D2C528}" type="pres">
      <dgm:prSet presAssocID="{DB089973-7296-44A7-9C6A-12A7DEC0E6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156AAE-9D92-4DC4-97FB-A39B0F620F93}" type="pres">
      <dgm:prSet presAssocID="{2CA1CFA8-C85D-4B98-A720-D40B67076DA2}" presName="node" presStyleLbl="node1" presStyleIdx="0" presStyleCnt="5" custScaleX="115709" custScaleY="111624" custRadScaleRad="92386" custRadScaleInc="-21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914E9-79B2-4746-93DD-84098FB13E2B}" type="pres">
      <dgm:prSet presAssocID="{E33A1550-F9B9-47CD-8906-491049BD7C42}" presName="sibTrans" presStyleLbl="sibTrans2D1" presStyleIdx="0" presStyleCnt="5"/>
      <dgm:spPr/>
      <dgm:t>
        <a:bodyPr/>
        <a:lstStyle/>
        <a:p>
          <a:endParaRPr lang="ru-RU"/>
        </a:p>
      </dgm:t>
    </dgm:pt>
    <dgm:pt modelId="{2AEDE8F5-D0CF-4CBA-839A-53FE6521EFD5}" type="pres">
      <dgm:prSet presAssocID="{E33A1550-F9B9-47CD-8906-491049BD7C42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A0DDD192-9075-4625-811E-8590DB32BE33}" type="pres">
      <dgm:prSet presAssocID="{B478688A-BA16-4709-86E6-8B03FBBAB4E9}" presName="node" presStyleLbl="node1" presStyleIdx="1" presStyleCnt="5" custScaleX="118037" custScaleY="111624" custRadScaleRad="99657" custRadScaleInc="1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798A0-BF5B-4C82-A362-0680CA40B7AB}" type="pres">
      <dgm:prSet presAssocID="{B161A2A4-73D0-4F65-9433-31CCBEBBA9FA}" presName="sibTrans" presStyleLbl="sibTrans2D1" presStyleIdx="1" presStyleCnt="5"/>
      <dgm:spPr/>
      <dgm:t>
        <a:bodyPr/>
        <a:lstStyle/>
        <a:p>
          <a:endParaRPr lang="ru-RU"/>
        </a:p>
      </dgm:t>
    </dgm:pt>
    <dgm:pt modelId="{CDD59743-C1B4-4346-B485-F591F9A482D2}" type="pres">
      <dgm:prSet presAssocID="{B161A2A4-73D0-4F65-9433-31CCBEBBA9FA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066A27EE-4806-4E4F-91E9-3A176753D2CA}" type="pres">
      <dgm:prSet presAssocID="{4447EE1A-639E-4BF8-8AED-2950CC7A1D04}" presName="node" presStyleLbl="node1" presStyleIdx="2" presStyleCnt="5" custScaleX="111624" custScaleY="111624" custRadScaleRad="91888" custRadScaleInc="-4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1A2D5-3D3E-447D-ABEF-0EA746EA86DB}" type="pres">
      <dgm:prSet presAssocID="{73228B8D-8151-42D7-8DF6-3448CF5F0DD5}" presName="sibTrans" presStyleLbl="sibTrans2D1" presStyleIdx="2" presStyleCnt="5"/>
      <dgm:spPr/>
      <dgm:t>
        <a:bodyPr/>
        <a:lstStyle/>
        <a:p>
          <a:endParaRPr lang="ru-RU"/>
        </a:p>
      </dgm:t>
    </dgm:pt>
    <dgm:pt modelId="{8B49D6F5-0DEF-4196-AD8C-6AB13CEB9E78}" type="pres">
      <dgm:prSet presAssocID="{73228B8D-8151-42D7-8DF6-3448CF5F0DD5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37ADFFDD-0440-400D-A418-42805D455A7D}" type="pres">
      <dgm:prSet presAssocID="{67767A7F-C6C6-4894-9475-2C84AFEC607C}" presName="node" presStyleLbl="node1" presStyleIdx="3" presStyleCnt="5" custScaleX="111624" custScaleY="111624" custRadScaleRad="89599" custRadScaleInc="-1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743A3-63D0-42B2-BA32-728D1EC4F810}" type="pres">
      <dgm:prSet presAssocID="{61C4DD2C-EAF6-4861-BED1-30A3DCC7F877}" presName="sibTrans" presStyleLbl="sibTrans2D1" presStyleIdx="3" presStyleCnt="5"/>
      <dgm:spPr/>
      <dgm:t>
        <a:bodyPr/>
        <a:lstStyle/>
        <a:p>
          <a:endParaRPr lang="ru-RU"/>
        </a:p>
      </dgm:t>
    </dgm:pt>
    <dgm:pt modelId="{9858FF94-06FB-4CBE-9903-C8ECCE003E27}" type="pres">
      <dgm:prSet presAssocID="{61C4DD2C-EAF6-4861-BED1-30A3DCC7F87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7F7EC674-FC02-476B-B43D-5432497E1A7E}" type="pres">
      <dgm:prSet presAssocID="{A374D85F-17FE-4B2D-9A93-11FED9A9B915}" presName="node" presStyleLbl="node1" presStyleIdx="4" presStyleCnt="5" custScaleX="111624" custScaleY="111624" custRadScaleRad="99413" custRadScaleInc="-1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11EE1-6A09-4755-91A9-5EA2770B1F86}" type="pres">
      <dgm:prSet presAssocID="{7884E103-182C-4FC9-A7F3-FAB601559127}" presName="sibTrans" presStyleLbl="sibTrans2D1" presStyleIdx="4" presStyleCnt="5"/>
      <dgm:spPr/>
      <dgm:t>
        <a:bodyPr/>
        <a:lstStyle/>
        <a:p>
          <a:endParaRPr lang="ru-RU"/>
        </a:p>
      </dgm:t>
    </dgm:pt>
    <dgm:pt modelId="{65C86211-68B9-49A1-8310-5C709FA90E57}" type="pres">
      <dgm:prSet presAssocID="{7884E103-182C-4FC9-A7F3-FAB601559127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9C2C0435-4B6D-44F1-908F-F3CA575991AA}" type="presOf" srcId="{B161A2A4-73D0-4F65-9433-31CCBEBBA9FA}" destId="{8FE798A0-BF5B-4C82-A362-0680CA40B7AB}" srcOrd="0" destOrd="0" presId="urn:microsoft.com/office/officeart/2005/8/layout/cycle2"/>
    <dgm:cxn modelId="{278F6B87-043D-4434-A386-35501D4C3640}" type="presOf" srcId="{A374D85F-17FE-4B2D-9A93-11FED9A9B915}" destId="{7F7EC674-FC02-476B-B43D-5432497E1A7E}" srcOrd="0" destOrd="0" presId="urn:microsoft.com/office/officeart/2005/8/layout/cycle2"/>
    <dgm:cxn modelId="{7C7CE568-9413-467D-8502-4BED5D08B508}" type="presOf" srcId="{7884E103-182C-4FC9-A7F3-FAB601559127}" destId="{65C86211-68B9-49A1-8310-5C709FA90E57}" srcOrd="1" destOrd="0" presId="urn:microsoft.com/office/officeart/2005/8/layout/cycle2"/>
    <dgm:cxn modelId="{93138B64-5EFC-4B25-8CCB-848977CA9593}" type="presOf" srcId="{67767A7F-C6C6-4894-9475-2C84AFEC607C}" destId="{37ADFFDD-0440-400D-A418-42805D455A7D}" srcOrd="0" destOrd="0" presId="urn:microsoft.com/office/officeart/2005/8/layout/cycle2"/>
    <dgm:cxn modelId="{3AC2B4E9-2281-490A-8B33-7F327AEC0171}" type="presOf" srcId="{B161A2A4-73D0-4F65-9433-31CCBEBBA9FA}" destId="{CDD59743-C1B4-4346-B485-F591F9A482D2}" srcOrd="1" destOrd="0" presId="urn:microsoft.com/office/officeart/2005/8/layout/cycle2"/>
    <dgm:cxn modelId="{7F023DC5-FB30-44D6-9EC3-E11B0F85B74A}" srcId="{DB089973-7296-44A7-9C6A-12A7DEC0E6E9}" destId="{2CA1CFA8-C85D-4B98-A720-D40B67076DA2}" srcOrd="0" destOrd="0" parTransId="{94450644-197C-437C-B24F-11C1B7512A93}" sibTransId="{E33A1550-F9B9-47CD-8906-491049BD7C42}"/>
    <dgm:cxn modelId="{DE066D5C-B1C6-44EB-8D46-8A8C8DD01A4C}" type="presOf" srcId="{DB089973-7296-44A7-9C6A-12A7DEC0E6E9}" destId="{52F66C42-2E17-4A88-A45A-A61501D2C528}" srcOrd="0" destOrd="0" presId="urn:microsoft.com/office/officeart/2005/8/layout/cycle2"/>
    <dgm:cxn modelId="{648AA0EF-E6B0-45C3-8DFA-5D48B2646D2D}" type="presOf" srcId="{E33A1550-F9B9-47CD-8906-491049BD7C42}" destId="{2AEDE8F5-D0CF-4CBA-839A-53FE6521EFD5}" srcOrd="1" destOrd="0" presId="urn:microsoft.com/office/officeart/2005/8/layout/cycle2"/>
    <dgm:cxn modelId="{F929631A-9984-49EE-AEA5-B99D421CF328}" type="presOf" srcId="{73228B8D-8151-42D7-8DF6-3448CF5F0DD5}" destId="{8B49D6F5-0DEF-4196-AD8C-6AB13CEB9E78}" srcOrd="1" destOrd="0" presId="urn:microsoft.com/office/officeart/2005/8/layout/cycle2"/>
    <dgm:cxn modelId="{C5DE9B4F-50CB-4A50-8FB6-A424A7EE351B}" type="presOf" srcId="{61C4DD2C-EAF6-4861-BED1-30A3DCC7F877}" destId="{493743A3-63D0-42B2-BA32-728D1EC4F810}" srcOrd="0" destOrd="0" presId="urn:microsoft.com/office/officeart/2005/8/layout/cycle2"/>
    <dgm:cxn modelId="{00501CED-4D03-472E-B6DC-D7BCFEF30874}" srcId="{DB089973-7296-44A7-9C6A-12A7DEC0E6E9}" destId="{A374D85F-17FE-4B2D-9A93-11FED9A9B915}" srcOrd="4" destOrd="0" parTransId="{0072E5DE-61A5-4A59-8DCF-EDC53604BBD4}" sibTransId="{7884E103-182C-4FC9-A7F3-FAB601559127}"/>
    <dgm:cxn modelId="{C5D3E6BD-6314-4DB9-8178-3498B3B57B7C}" srcId="{DB089973-7296-44A7-9C6A-12A7DEC0E6E9}" destId="{67767A7F-C6C6-4894-9475-2C84AFEC607C}" srcOrd="3" destOrd="0" parTransId="{A0DDA1F5-270F-4703-91CB-6E32F74BBB18}" sibTransId="{61C4DD2C-EAF6-4861-BED1-30A3DCC7F877}"/>
    <dgm:cxn modelId="{ED641FFF-7488-4ACE-B1CE-C8298192E856}" srcId="{DB089973-7296-44A7-9C6A-12A7DEC0E6E9}" destId="{4447EE1A-639E-4BF8-8AED-2950CC7A1D04}" srcOrd="2" destOrd="0" parTransId="{7438A66E-4310-4DCA-9D01-1B9DF8239A77}" sibTransId="{73228B8D-8151-42D7-8DF6-3448CF5F0DD5}"/>
    <dgm:cxn modelId="{67E11D62-3521-4D46-9ACB-F98891B99A80}" type="presOf" srcId="{E33A1550-F9B9-47CD-8906-491049BD7C42}" destId="{8D7914E9-79B2-4746-93DD-84098FB13E2B}" srcOrd="0" destOrd="0" presId="urn:microsoft.com/office/officeart/2005/8/layout/cycle2"/>
    <dgm:cxn modelId="{50ADB176-EE24-406C-86B9-C4CA3C7AD926}" type="presOf" srcId="{73228B8D-8151-42D7-8DF6-3448CF5F0DD5}" destId="{AEB1A2D5-3D3E-447D-ABEF-0EA746EA86DB}" srcOrd="0" destOrd="0" presId="urn:microsoft.com/office/officeart/2005/8/layout/cycle2"/>
    <dgm:cxn modelId="{8F9EFE3E-688B-4B38-92F2-FBF60FCEFFA6}" type="presOf" srcId="{61C4DD2C-EAF6-4861-BED1-30A3DCC7F877}" destId="{9858FF94-06FB-4CBE-9903-C8ECCE003E27}" srcOrd="1" destOrd="0" presId="urn:microsoft.com/office/officeart/2005/8/layout/cycle2"/>
    <dgm:cxn modelId="{EA9F34A9-8BD6-4475-A747-0120614B49C2}" type="presOf" srcId="{7884E103-182C-4FC9-A7F3-FAB601559127}" destId="{50111EE1-6A09-4755-91A9-5EA2770B1F86}" srcOrd="0" destOrd="0" presId="urn:microsoft.com/office/officeart/2005/8/layout/cycle2"/>
    <dgm:cxn modelId="{E43E1ED0-93B2-4447-AAB1-0E0960E37500}" srcId="{DB089973-7296-44A7-9C6A-12A7DEC0E6E9}" destId="{B478688A-BA16-4709-86E6-8B03FBBAB4E9}" srcOrd="1" destOrd="0" parTransId="{2575B41F-C385-4AAD-A11B-76FD0AC8B51F}" sibTransId="{B161A2A4-73D0-4F65-9433-31CCBEBBA9FA}"/>
    <dgm:cxn modelId="{7CEBE721-5922-41F4-B68F-FFB9310DF599}" type="presOf" srcId="{4447EE1A-639E-4BF8-8AED-2950CC7A1D04}" destId="{066A27EE-4806-4E4F-91E9-3A176753D2CA}" srcOrd="0" destOrd="0" presId="urn:microsoft.com/office/officeart/2005/8/layout/cycle2"/>
    <dgm:cxn modelId="{518D1F8C-033D-4069-8A51-64805C3AA092}" type="presOf" srcId="{2CA1CFA8-C85D-4B98-A720-D40B67076DA2}" destId="{AD156AAE-9D92-4DC4-97FB-A39B0F620F93}" srcOrd="0" destOrd="0" presId="urn:microsoft.com/office/officeart/2005/8/layout/cycle2"/>
    <dgm:cxn modelId="{C2740C20-93E0-44EC-AB1E-30F779746488}" type="presOf" srcId="{B478688A-BA16-4709-86E6-8B03FBBAB4E9}" destId="{A0DDD192-9075-4625-811E-8590DB32BE33}" srcOrd="0" destOrd="0" presId="urn:microsoft.com/office/officeart/2005/8/layout/cycle2"/>
    <dgm:cxn modelId="{126C0284-03E1-478A-8FF0-CA6F54DCACC4}" type="presParOf" srcId="{52F66C42-2E17-4A88-A45A-A61501D2C528}" destId="{AD156AAE-9D92-4DC4-97FB-A39B0F620F93}" srcOrd="0" destOrd="0" presId="urn:microsoft.com/office/officeart/2005/8/layout/cycle2"/>
    <dgm:cxn modelId="{A57BA8F2-2A13-428B-A627-E1EC19F0BE09}" type="presParOf" srcId="{52F66C42-2E17-4A88-A45A-A61501D2C528}" destId="{8D7914E9-79B2-4746-93DD-84098FB13E2B}" srcOrd="1" destOrd="0" presId="urn:microsoft.com/office/officeart/2005/8/layout/cycle2"/>
    <dgm:cxn modelId="{4839DDFD-61DE-41E6-94B0-2B9E06EE75B6}" type="presParOf" srcId="{8D7914E9-79B2-4746-93DD-84098FB13E2B}" destId="{2AEDE8F5-D0CF-4CBA-839A-53FE6521EFD5}" srcOrd="0" destOrd="0" presId="urn:microsoft.com/office/officeart/2005/8/layout/cycle2"/>
    <dgm:cxn modelId="{7A625083-6CC7-4229-BC2B-BE725128614C}" type="presParOf" srcId="{52F66C42-2E17-4A88-A45A-A61501D2C528}" destId="{A0DDD192-9075-4625-811E-8590DB32BE33}" srcOrd="2" destOrd="0" presId="urn:microsoft.com/office/officeart/2005/8/layout/cycle2"/>
    <dgm:cxn modelId="{40A9D9EA-2472-4F97-BB59-EB30FA10B707}" type="presParOf" srcId="{52F66C42-2E17-4A88-A45A-A61501D2C528}" destId="{8FE798A0-BF5B-4C82-A362-0680CA40B7AB}" srcOrd="3" destOrd="0" presId="urn:microsoft.com/office/officeart/2005/8/layout/cycle2"/>
    <dgm:cxn modelId="{A7BBCA66-3AC4-494A-90B8-4EB4DC49E58C}" type="presParOf" srcId="{8FE798A0-BF5B-4C82-A362-0680CA40B7AB}" destId="{CDD59743-C1B4-4346-B485-F591F9A482D2}" srcOrd="0" destOrd="0" presId="urn:microsoft.com/office/officeart/2005/8/layout/cycle2"/>
    <dgm:cxn modelId="{99BC6054-4430-43AA-886F-EB4C49720476}" type="presParOf" srcId="{52F66C42-2E17-4A88-A45A-A61501D2C528}" destId="{066A27EE-4806-4E4F-91E9-3A176753D2CA}" srcOrd="4" destOrd="0" presId="urn:microsoft.com/office/officeart/2005/8/layout/cycle2"/>
    <dgm:cxn modelId="{5BC80CF9-9D40-4692-A23A-C1B1F89B2A99}" type="presParOf" srcId="{52F66C42-2E17-4A88-A45A-A61501D2C528}" destId="{AEB1A2D5-3D3E-447D-ABEF-0EA746EA86DB}" srcOrd="5" destOrd="0" presId="urn:microsoft.com/office/officeart/2005/8/layout/cycle2"/>
    <dgm:cxn modelId="{8D1B3359-B9B9-4C70-BFE2-C6C54863C27C}" type="presParOf" srcId="{AEB1A2D5-3D3E-447D-ABEF-0EA746EA86DB}" destId="{8B49D6F5-0DEF-4196-AD8C-6AB13CEB9E78}" srcOrd="0" destOrd="0" presId="urn:microsoft.com/office/officeart/2005/8/layout/cycle2"/>
    <dgm:cxn modelId="{A094CE20-82CD-416F-84B5-D441D589B03C}" type="presParOf" srcId="{52F66C42-2E17-4A88-A45A-A61501D2C528}" destId="{37ADFFDD-0440-400D-A418-42805D455A7D}" srcOrd="6" destOrd="0" presId="urn:microsoft.com/office/officeart/2005/8/layout/cycle2"/>
    <dgm:cxn modelId="{C78B5F2E-A97B-40DA-8C55-800A7BD2447F}" type="presParOf" srcId="{52F66C42-2E17-4A88-A45A-A61501D2C528}" destId="{493743A3-63D0-42B2-BA32-728D1EC4F810}" srcOrd="7" destOrd="0" presId="urn:microsoft.com/office/officeart/2005/8/layout/cycle2"/>
    <dgm:cxn modelId="{FDC745AC-B72D-4B74-85D1-5A927D9FB196}" type="presParOf" srcId="{493743A3-63D0-42B2-BA32-728D1EC4F810}" destId="{9858FF94-06FB-4CBE-9903-C8ECCE003E27}" srcOrd="0" destOrd="0" presId="urn:microsoft.com/office/officeart/2005/8/layout/cycle2"/>
    <dgm:cxn modelId="{F6F3CB3E-15E9-4601-AC96-BB681166847D}" type="presParOf" srcId="{52F66C42-2E17-4A88-A45A-A61501D2C528}" destId="{7F7EC674-FC02-476B-B43D-5432497E1A7E}" srcOrd="8" destOrd="0" presId="urn:microsoft.com/office/officeart/2005/8/layout/cycle2"/>
    <dgm:cxn modelId="{BF392BE2-75BB-43B1-AECC-6228904D1A9F}" type="presParOf" srcId="{52F66C42-2E17-4A88-A45A-A61501D2C528}" destId="{50111EE1-6A09-4755-91A9-5EA2770B1F86}" srcOrd="9" destOrd="0" presId="urn:microsoft.com/office/officeart/2005/8/layout/cycle2"/>
    <dgm:cxn modelId="{378394C3-F935-4869-9F89-604892E018EB}" type="presParOf" srcId="{50111EE1-6A09-4755-91A9-5EA2770B1F86}" destId="{65C86211-68B9-49A1-8310-5C709FA90E5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56AAE-9D92-4DC4-97FB-A39B0F620F93}">
      <dsp:nvSpPr>
        <dsp:cNvPr id="0" name=""/>
        <dsp:cNvSpPr/>
      </dsp:nvSpPr>
      <dsp:spPr>
        <a:xfrm>
          <a:off x="3175686" y="72008"/>
          <a:ext cx="2052461" cy="1980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ВОДОЛЕЧЕНИЕ</a:t>
          </a:r>
          <a:endParaRPr lang="ru-RU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76262" y="361972"/>
        <a:ext cx="1451309" cy="1400073"/>
      </dsp:txXfrm>
    </dsp:sp>
    <dsp:sp modelId="{8D7914E9-79B2-4746-93DD-84098FB13E2B}">
      <dsp:nvSpPr>
        <dsp:cNvPr id="0" name=""/>
        <dsp:cNvSpPr/>
      </dsp:nvSpPr>
      <dsp:spPr>
        <a:xfrm rot="1983619">
          <a:off x="5132166" y="1465171"/>
          <a:ext cx="298012" cy="59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5139403" y="1560517"/>
        <a:ext cx="208608" cy="359198"/>
      </dsp:txXfrm>
    </dsp:sp>
    <dsp:sp modelId="{A0DDD192-9075-4625-811E-8590DB32BE33}">
      <dsp:nvSpPr>
        <dsp:cNvPr id="0" name=""/>
        <dsp:cNvSpPr/>
      </dsp:nvSpPr>
      <dsp:spPr>
        <a:xfrm>
          <a:off x="5339338" y="1493780"/>
          <a:ext cx="2093756" cy="1980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ФИТОТЕРАПИЯ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45961" y="1783744"/>
        <a:ext cx="1480510" cy="1400073"/>
      </dsp:txXfrm>
    </dsp:sp>
    <dsp:sp modelId="{8FE798A0-BF5B-4C82-A362-0680CA40B7AB}">
      <dsp:nvSpPr>
        <dsp:cNvPr id="0" name=""/>
        <dsp:cNvSpPr/>
      </dsp:nvSpPr>
      <dsp:spPr>
        <a:xfrm rot="6655575">
          <a:off x="5811138" y="3341916"/>
          <a:ext cx="264954" cy="59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5865076" y="3424526"/>
        <a:ext cx="185468" cy="359198"/>
      </dsp:txXfrm>
    </dsp:sp>
    <dsp:sp modelId="{066A27EE-4806-4E4F-91E9-3A176753D2CA}">
      <dsp:nvSpPr>
        <dsp:cNvPr id="0" name=""/>
        <dsp:cNvSpPr/>
      </dsp:nvSpPr>
      <dsp:spPr>
        <a:xfrm>
          <a:off x="4508065" y="3816421"/>
          <a:ext cx="1980001" cy="1980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ПИТАНИЕ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98029" y="4106385"/>
        <a:ext cx="1400073" cy="1400073"/>
      </dsp:txXfrm>
    </dsp:sp>
    <dsp:sp modelId="{AEB1A2D5-3D3E-447D-ABEF-0EA746EA86DB}">
      <dsp:nvSpPr>
        <dsp:cNvPr id="0" name=""/>
        <dsp:cNvSpPr/>
      </dsp:nvSpPr>
      <dsp:spPr>
        <a:xfrm rot="10799999">
          <a:off x="4156860" y="4507091"/>
          <a:ext cx="248185" cy="59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4231315" y="4626823"/>
        <a:ext cx="173730" cy="359198"/>
      </dsp:txXfrm>
    </dsp:sp>
    <dsp:sp modelId="{37ADFFDD-0440-400D-A418-42805D455A7D}">
      <dsp:nvSpPr>
        <dsp:cNvPr id="0" name=""/>
        <dsp:cNvSpPr/>
      </dsp:nvSpPr>
      <dsp:spPr>
        <a:xfrm>
          <a:off x="2059789" y="3816422"/>
          <a:ext cx="1980001" cy="1980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БАЛАНС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ДУШИ И ТЕЛА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9753" y="4106386"/>
        <a:ext cx="1400073" cy="1400073"/>
      </dsp:txXfrm>
    </dsp:sp>
    <dsp:sp modelId="{493743A3-63D0-42B2-BA32-728D1EC4F810}">
      <dsp:nvSpPr>
        <dsp:cNvPr id="0" name=""/>
        <dsp:cNvSpPr/>
      </dsp:nvSpPr>
      <dsp:spPr>
        <a:xfrm rot="14847358">
          <a:off x="2425511" y="3349654"/>
          <a:ext cx="287620" cy="59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2485195" y="3509232"/>
        <a:ext cx="201334" cy="359198"/>
      </dsp:txXfrm>
    </dsp:sp>
    <dsp:sp modelId="{7F7EC674-FC02-476B-B43D-5432497E1A7E}">
      <dsp:nvSpPr>
        <dsp:cNvPr id="0" name=""/>
        <dsp:cNvSpPr/>
      </dsp:nvSpPr>
      <dsp:spPr>
        <a:xfrm>
          <a:off x="1092610" y="1486511"/>
          <a:ext cx="1980001" cy="1980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ДВИЖЕНИЕ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82574" y="1776475"/>
        <a:ext cx="1400073" cy="1400073"/>
      </dsp:txXfrm>
    </dsp:sp>
    <dsp:sp modelId="{50111EE1-6A09-4755-91A9-5EA2770B1F86}">
      <dsp:nvSpPr>
        <dsp:cNvPr id="0" name=""/>
        <dsp:cNvSpPr/>
      </dsp:nvSpPr>
      <dsp:spPr>
        <a:xfrm rot="19576764">
          <a:off x="2981249" y="1481294"/>
          <a:ext cx="287975" cy="59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2988517" y="1625006"/>
        <a:ext cx="201583" cy="359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380F1-C409-4536-AE81-8FA18FB1EA8C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D9E88-D0CB-42F2-8F72-4A2578FF7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16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F430B-3FAB-4E5E-9C36-DB90A832595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9F64F-1965-4F46-9AB1-B4E9184B18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8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9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1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2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98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66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0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51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58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983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29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317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7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39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33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72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31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0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92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55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5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43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/>
            </a:r>
            <a:br>
              <a:rPr lang="ru-RU" sz="3600" dirty="0" smtClean="0">
                <a:solidFill>
                  <a:srgbClr val="7030A0"/>
                </a:solidFill>
              </a:rPr>
            </a:br>
            <a:endParaRPr lang="ru-RU" sz="6000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-1" y="0"/>
            <a:ext cx="8724275" cy="6858000"/>
          </a:xfrm>
        </p:spPr>
        <p:txBody>
          <a:bodyPr>
            <a:normAutofit fontScale="25000" lnSpcReduction="20000"/>
          </a:bodyPr>
          <a:lstStyle/>
          <a:p>
            <a:pPr algn="ctr">
              <a:buFont typeface="Arial" charset="0"/>
              <a:buNone/>
            </a:pPr>
            <a:endParaRPr lang="ru-RU" sz="25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6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4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endParaRPr lang="ru-RU" sz="4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4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4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 РЕБЕНКА – </a:t>
            </a:r>
            <a:r>
              <a:rPr lang="ru-RU" sz="4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4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САД №8 «ДЮЙМОВОЧКА»</a:t>
            </a:r>
          </a:p>
          <a:p>
            <a:pPr algn="ctr">
              <a:buFont typeface="Arial" charset="0"/>
              <a:buNone/>
            </a:pPr>
            <a:endParaRPr lang="ru-RU" sz="6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6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6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ФОРМИРОВАНИЕ НАВЫКОВ ЗДОРОВОГО ОБРАЗА ЖИЗНИ ДОШКОЛЬНИКОВ </a:t>
            </a:r>
          </a:p>
          <a:p>
            <a:pPr algn="ctr">
              <a:buFont typeface="Arial" charset="0"/>
              <a:buNone/>
            </a:pPr>
            <a:r>
              <a:rPr lang="ru-RU" sz="6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ПОМОЩЬЮ ПРИМЕНЕНИЯ ФИЛОСОФИИ </a:t>
            </a:r>
          </a:p>
          <a:p>
            <a:pPr algn="ctr">
              <a:buFont typeface="Arial" charset="0"/>
              <a:buNone/>
            </a:pPr>
            <a:r>
              <a:rPr lang="ru-RU" sz="6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СЕБАСТЬЯНА КНАЙПА.</a:t>
            </a:r>
          </a:p>
          <a:p>
            <a:pPr algn="ctr">
              <a:buFont typeface="Arial" charset="0"/>
              <a:buNone/>
            </a:pPr>
            <a:endParaRPr lang="ru-RU" sz="4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4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25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2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25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2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charset="0"/>
              <a:buNone/>
            </a:pPr>
            <a:r>
              <a:rPr lang="ru-RU" sz="5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высшей квалификационной категории </a:t>
            </a:r>
            <a:r>
              <a:rPr lang="ru-RU" sz="5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Карнаух</a:t>
            </a:r>
            <a:r>
              <a:rPr lang="ru-RU" sz="5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Е.Н. </a:t>
            </a:r>
          </a:p>
          <a:p>
            <a:pPr algn="r">
              <a:buFont typeface="Arial" charset="0"/>
              <a:buNone/>
            </a:pPr>
            <a:r>
              <a:rPr lang="ru-RU" sz="5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5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</a:t>
            </a:r>
            <a:r>
              <a:rPr lang="ru-RU" sz="5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категории Субботина Н.В.</a:t>
            </a:r>
            <a:endParaRPr lang="ru-RU" sz="5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Arial" charset="0"/>
              <a:buNone/>
            </a:pPr>
            <a:endParaRPr lang="ru-RU" sz="7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3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3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3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4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ОКРУГ  МЫТИЩИ</a:t>
            </a:r>
          </a:p>
          <a:p>
            <a:pPr algn="ctr">
              <a:buFont typeface="Arial" charset="0"/>
              <a:buNone/>
            </a:pPr>
            <a:r>
              <a:rPr lang="ru-RU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2021ГОД</a:t>
            </a:r>
            <a:r>
              <a:rPr lang="ru-RU" sz="4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29322" y="5143512"/>
            <a:ext cx="2819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</a:t>
            </a:r>
            <a:endParaRPr lang="ru-RU" dirty="0" smtClean="0"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1" y="188640"/>
            <a:ext cx="9334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88640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5701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Закаливание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Упражнение «Обезьянка»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9926" y="1700808"/>
            <a:ext cx="6385731" cy="500215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7780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«Обтирание»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3" y="1809534"/>
            <a:ext cx="4091947" cy="3635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00" y="1809534"/>
            <a:ext cx="4074294" cy="36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0331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6871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«Дорожка здоровья»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/>
          <a:stretch/>
        </p:blipFill>
        <p:spPr>
          <a:xfrm>
            <a:off x="441941" y="1244688"/>
            <a:ext cx="3154405" cy="39845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33653"/>
            <a:ext cx="3778337" cy="3400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1" y="1729218"/>
            <a:ext cx="4896544" cy="1095307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Обливание ног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водой комнатной температуры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09" y="1964324"/>
            <a:ext cx="5894511" cy="4420884"/>
          </a:xfrm>
        </p:spPr>
      </p:pic>
    </p:spTree>
    <p:extLst>
      <p:ext uri="{BB962C8B-B14F-4D97-AF65-F5344CB8AC3E}">
        <p14:creationId xmlns:p14="http://schemas.microsoft.com/office/powerpoint/2010/main" val="3357974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751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Упражнение «Велосипед»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84784"/>
            <a:ext cx="6662904" cy="4997178"/>
          </a:xfrm>
        </p:spPr>
      </p:pic>
    </p:spTree>
    <p:extLst>
      <p:ext uri="{BB962C8B-B14F-4D97-AF65-F5344CB8AC3E}">
        <p14:creationId xmlns:p14="http://schemas.microsoft.com/office/powerpoint/2010/main" val="3831938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75184"/>
          </a:xfrm>
        </p:spPr>
        <p:txBody>
          <a:bodyPr>
            <a:normAutofit/>
          </a:bodyPr>
          <a:lstStyle/>
          <a:p>
            <a:pPr algn="ctr"/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84784"/>
            <a:ext cx="7778824" cy="4680520"/>
          </a:xfrm>
        </p:spPr>
      </p:pic>
    </p:spTree>
    <p:extLst>
      <p:ext uri="{BB962C8B-B14F-4D97-AF65-F5344CB8AC3E}">
        <p14:creationId xmlns:p14="http://schemas.microsoft.com/office/powerpoint/2010/main" val="1617088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51386"/>
            <a:ext cx="4980036" cy="6640050"/>
          </a:xfrm>
        </p:spPr>
      </p:pic>
    </p:spTree>
    <p:extLst>
      <p:ext uri="{BB962C8B-B14F-4D97-AF65-F5344CB8AC3E}">
        <p14:creationId xmlns:p14="http://schemas.microsoft.com/office/powerpoint/2010/main" val="1735363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b="5965"/>
          <a:stretch/>
        </p:blipFill>
        <p:spPr>
          <a:xfrm rot="1524518">
            <a:off x="462873" y="929239"/>
            <a:ext cx="4109628" cy="2720097"/>
          </a:xfrm>
          <a:prstGeom prst="rect">
            <a:avLst/>
          </a:prstGeom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696744" cy="72791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Фитотерапия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9" b="89883" l="6242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6310" y="1204582"/>
            <a:ext cx="3858756" cy="2526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843575"/>
            <a:ext cx="3923928" cy="29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2920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698705" cy="8640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Огород лекарственных трав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ПАПКА !!!!\IMG-20180626-WA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/>
          <a:stretch/>
        </p:blipFill>
        <p:spPr bwMode="auto">
          <a:xfrm>
            <a:off x="1547664" y="1340358"/>
            <a:ext cx="5616624" cy="514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99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980728"/>
            <a:ext cx="4456323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Собираем и сушим 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гербарий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esktop\ПАПКА !!!!\IMG-20180829-WA00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88" r="-717" b="21035"/>
          <a:stretch/>
        </p:blipFill>
        <p:spPr bwMode="auto">
          <a:xfrm>
            <a:off x="187685" y="836712"/>
            <a:ext cx="2952327" cy="313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АПКА !!!!\IMG-20180831-WA0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-292" r="10759" b="8662"/>
          <a:stretch/>
        </p:blipFill>
        <p:spPr bwMode="auto">
          <a:xfrm>
            <a:off x="3140013" y="2996952"/>
            <a:ext cx="5927107" cy="29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6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058745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b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0"/>
            <a:ext cx="6986737" cy="3880773"/>
          </a:xfrm>
        </p:spPr>
        <p:txBody>
          <a:bodyPr/>
          <a:lstStyle/>
          <a:p>
            <a:pPr algn="just"/>
            <a:r>
              <a:rPr lang="ru-RU" altLang="zh-CN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Здоровый </a:t>
            </a:r>
            <a:r>
              <a:rPr lang="ru-RU" altLang="zh-CN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ребенок - будущее нашей страны! Это приоритетное направление работы коллектива нашего детского сада. «Здоровый образ жизни не формируется сам по себе» и «задача общества — создать благоприятные условия, позволяющие нашим детям гармонично развиваться». «Нужны новые формы работы, широкий выбор не только спортивных, но и оздоровительных мер для детей младшего возраста, именно в этом возрасте закладываются привычки и интересы, и нужно их сформировать» говорил В. В. Путин. </a:t>
            </a:r>
            <a:endParaRPr lang="ru-RU" altLang="zh-CN" sz="1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871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21602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 ромашку надо знать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Белый крошечный цветочек –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припарок, для примочек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воспаление –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Отвар - успокоение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3"/>
          <a:stretch/>
        </p:blipFill>
        <p:spPr>
          <a:xfrm>
            <a:off x="596278" y="2380425"/>
            <a:ext cx="2967610" cy="43319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>
          <a:xfrm>
            <a:off x="4644008" y="2380402"/>
            <a:ext cx="2880320" cy="43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04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38767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Здоровое питание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важная часть системы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Кнайпа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ользователь\Desktop\ПАПКА !!!!\P70912-0918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4"/>
          <a:stretch/>
        </p:blipFill>
        <p:spPr bwMode="auto">
          <a:xfrm>
            <a:off x="1907704" y="1484784"/>
            <a:ext cx="4803998" cy="50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42131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6347713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«Разговор о здоровом и правильном питании»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" y="1772816"/>
            <a:ext cx="6480819" cy="426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979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-108520" y="177086"/>
            <a:ext cx="8229600" cy="73163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Мастер - класс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124744"/>
            <a:ext cx="6984775" cy="4746363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130753" cy="80317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«Город здоровья»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ПАПКА !!!!\IMG-20180207-WA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076321" cy="455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26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Методическое пособие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«Чаепитие в Мытищах»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1578573"/>
            <a:ext cx="3623135" cy="5279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364" y="1578572"/>
            <a:ext cx="3621048" cy="52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7776864" cy="11521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Девиз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Кнайпа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"Движение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жизнь"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2966" r="12120"/>
          <a:stretch/>
        </p:blipFill>
        <p:spPr>
          <a:xfrm>
            <a:off x="4891763" y="3453811"/>
            <a:ext cx="3744416" cy="3375060"/>
          </a:xfrm>
          <a:prstGeom prst="rect">
            <a:avLst/>
          </a:prstGeom>
        </p:spPr>
      </p:pic>
      <p:pic>
        <p:nvPicPr>
          <p:cNvPr id="4098" name="Picture 2" descr="C:\Users\Пользователь\Desktop\ПАПКА !!!!\IMG-20190212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49325"/>
            <a:ext cx="4249371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4654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/>
            </a:r>
            <a:br>
              <a:rPr lang="ru-RU" sz="3600" dirty="0" smtClean="0">
                <a:solidFill>
                  <a:srgbClr val="7030A0"/>
                </a:solidFill>
              </a:rPr>
            </a:br>
            <a:endParaRPr lang="ru-RU" sz="6000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67544" y="116633"/>
            <a:ext cx="7416824" cy="1076620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Ежедневные прогулки -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верный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путь к здоровью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2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9322" y="5143512"/>
            <a:ext cx="2819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</a:t>
            </a:r>
            <a:endParaRPr lang="ru-RU" dirty="0" smtClean="0">
              <a:latin typeface="Times New Roman"/>
              <a:ea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4840" b="14766"/>
          <a:stretch/>
        </p:blipFill>
        <p:spPr>
          <a:xfrm>
            <a:off x="5929322" y="2860994"/>
            <a:ext cx="2857786" cy="2289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508062"/>
            <a:ext cx="2638038" cy="23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l="5505" t="3882" r="9550" b="6445"/>
          <a:stretch/>
        </p:blipFill>
        <p:spPr>
          <a:xfrm>
            <a:off x="3203848" y="1980505"/>
            <a:ext cx="2430229" cy="40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02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6347713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Занятия в группе 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5" y="1268760"/>
            <a:ext cx="6952215" cy="5214162"/>
          </a:xfrm>
        </p:spPr>
      </p:pic>
    </p:spTree>
    <p:extLst>
      <p:ext uri="{BB962C8B-B14F-4D97-AF65-F5344CB8AC3E}">
        <p14:creationId xmlns:p14="http://schemas.microsoft.com/office/powerpoint/2010/main" val="1031532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72872" cy="15841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Детская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Хатха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-Йога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914400" indent="-914400" algn="ctr">
              <a:buAutoNum type="arabicPeriod"/>
            </a:pPr>
            <a:endParaRPr lang="ru-RU" sz="5100" dirty="0" smtClean="0">
              <a:solidFill>
                <a:srgbClr val="0000FF"/>
              </a:solidFill>
              <a:latin typeface="+mj-lt"/>
            </a:endParaRPr>
          </a:p>
          <a:p>
            <a:pPr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11424"/>
            <a:ext cx="4132063" cy="3744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8" y="2151659"/>
            <a:ext cx="409194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184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76064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Баварский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священник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Себастьян Кнайп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8"/>
          <a:stretch/>
        </p:blipFill>
        <p:spPr>
          <a:xfrm>
            <a:off x="2434553" y="1772816"/>
            <a:ext cx="3970784" cy="4575034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9436" y="404664"/>
            <a:ext cx="8229600" cy="25922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БАЛАНС ДУШИ И ТЕЛА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5550" r="8286" b="23575"/>
          <a:stretch/>
        </p:blipFill>
        <p:spPr>
          <a:xfrm>
            <a:off x="1331992" y="2478741"/>
            <a:ext cx="6504488" cy="437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6853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7418785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Здравствуйте, я пришел!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7"/>
            <a:ext cx="3348371" cy="446449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1443629"/>
            <a:ext cx="3456606" cy="443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94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6347713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Мое настроение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1641993"/>
            <a:ext cx="3674369" cy="489916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1638584"/>
            <a:ext cx="3676927" cy="49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41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5750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эмоционального напряжения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Утренний круг/вечерний круг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6" y="2348880"/>
            <a:ext cx="6876256" cy="38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52163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243" y="548680"/>
            <a:ext cx="7119109" cy="7920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психологической разгрузки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r="15469"/>
          <a:stretch/>
        </p:blipFill>
        <p:spPr>
          <a:xfrm>
            <a:off x="1115616" y="1409206"/>
            <a:ext cx="6192688" cy="5028728"/>
          </a:xfrm>
        </p:spPr>
      </p:pic>
    </p:spTree>
    <p:extLst>
      <p:ext uri="{BB962C8B-B14F-4D97-AF65-F5344CB8AC3E}">
        <p14:creationId xmlns:p14="http://schemas.microsoft.com/office/powerpoint/2010/main" val="3165715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522990" y="479402"/>
            <a:ext cx="7649410" cy="64534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родителями.</a:t>
            </a:r>
            <a:endParaRPr lang="ru-RU" sz="3200" b="1" dirty="0" smtClean="0">
              <a:solidFill>
                <a:srgbClr val="0070C0"/>
              </a:solidFill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4184"/>
            <a:ext cx="4282742" cy="299360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/>
          <a:stretch/>
        </p:blipFill>
        <p:spPr>
          <a:xfrm>
            <a:off x="4647723" y="2996952"/>
            <a:ext cx="4388774" cy="315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7500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274769" cy="947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Показатели здоровья.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2017-2019 год.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817989"/>
              </p:ext>
            </p:extLst>
          </p:nvPr>
        </p:nvGraphicFramePr>
        <p:xfrm>
          <a:off x="107504" y="1556792"/>
          <a:ext cx="79208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4048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488832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Семинар- практикум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воспитателей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01008"/>
            <a:ext cx="4309474" cy="323210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19672"/>
            <a:ext cx="4236640" cy="31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9545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14348" y="2196882"/>
            <a:ext cx="47863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</a:rPr>
              <a:t>              </a:t>
            </a:r>
            <a:endParaRPr kumimoji="0" lang="ru-RU" sz="6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44" y="40005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5081" y="1556792"/>
            <a:ext cx="8189609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spc="0" normalizeH="0" baseline="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«Здоровье свыше нам дано,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spc="0" normalizeH="0" baseline="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учись, малыш, беречь его!»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1" i="0" u="none" strike="noStrike" cap="none" spc="0" normalizeH="0" baseline="0" dirty="0" smtClean="0">
              <a:ln w="1143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800" b="1" dirty="0">
              <a:ln w="1143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spc="0" normalizeH="0" baseline="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ru-RU" sz="6000" b="1" cap="none" spc="0" dirty="0">
              <a:ln w="1143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5091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основных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направлений 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Системы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Кнайпа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57010382"/>
              </p:ext>
            </p:extLst>
          </p:nvPr>
        </p:nvGraphicFramePr>
        <p:xfrm>
          <a:off x="179512" y="980728"/>
          <a:ext cx="8517632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7988969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Водолечение - основа системы Кнейпа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лечит и укрепляет организм.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95858"/>
            <a:ext cx="7053329" cy="44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42578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130753" cy="94719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Гимнастика после сна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425352"/>
            <a:ext cx="7222165" cy="5416624"/>
          </a:xfrm>
        </p:spPr>
      </p:pic>
    </p:spTree>
    <p:extLst>
      <p:ext uri="{BB962C8B-B14F-4D97-AF65-F5344CB8AC3E}">
        <p14:creationId xmlns:p14="http://schemas.microsoft.com/office/powerpoint/2010/main" val="232885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коврикам здоровья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зону воды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4139"/>
            <a:ext cx="6624736" cy="4968553"/>
          </a:xfrm>
        </p:spPr>
      </p:pic>
    </p:spTree>
    <p:extLst>
      <p:ext uri="{BB962C8B-B14F-4D97-AF65-F5344CB8AC3E}">
        <p14:creationId xmlns:p14="http://schemas.microsoft.com/office/powerpoint/2010/main" val="1453865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99285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водички, от водицы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Всё улыбками искрится! 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водички, от водицы 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Веселей цветы и птицы!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7"/>
          <a:stretch/>
        </p:blipFill>
        <p:spPr>
          <a:xfrm>
            <a:off x="457200" y="2852936"/>
            <a:ext cx="3308861" cy="3429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6"/>
          <a:stretch/>
        </p:blipFill>
        <p:spPr>
          <a:xfrm>
            <a:off x="4932040" y="2885883"/>
            <a:ext cx="33423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7676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«Утренний кофе»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8" y="1341438"/>
            <a:ext cx="6911874" cy="518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570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1869</TotalTime>
  <Words>288</Words>
  <Application>Microsoft Office PowerPoint</Application>
  <PresentationFormat>Экран (4:3)</PresentationFormat>
  <Paragraphs>85</Paragraphs>
  <Slides>38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Грань</vt:lpstr>
      <vt:lpstr> </vt:lpstr>
      <vt:lpstr>АКТУАЛЬНОСТЬ </vt:lpstr>
      <vt:lpstr>Баварский священник  Себастьян Кнайп  </vt:lpstr>
      <vt:lpstr>5 основных направлений  Системы Кнайпа: </vt:lpstr>
      <vt:lpstr>Водолечение - основа системы Кнейпа Вода лечит и укрепляет организм. </vt:lpstr>
      <vt:lpstr>Гимнастика после сна</vt:lpstr>
      <vt:lpstr>По коврикам здоровья в зону воды</vt:lpstr>
      <vt:lpstr>От водички, от водицы Всё улыбками искрится!  От водички, от водицы  Веселей цветы и птицы!</vt:lpstr>
      <vt:lpstr>«Утренний кофе»</vt:lpstr>
      <vt:lpstr>Закаливание  Упражнение «Обезьянка» </vt:lpstr>
      <vt:lpstr>«Обтирание» </vt:lpstr>
      <vt:lpstr>«Дорожка здоровья»</vt:lpstr>
      <vt:lpstr>Обливание ног  водой комнатной температуры</vt:lpstr>
      <vt:lpstr>Упражнение «Велосипед»</vt:lpstr>
      <vt:lpstr>Презентация PowerPoint</vt:lpstr>
      <vt:lpstr>Презентация PowerPoint</vt:lpstr>
      <vt:lpstr>Фитотерапия</vt:lpstr>
      <vt:lpstr>Огород лекарственных трав</vt:lpstr>
      <vt:lpstr>Собираем и сушим   гербарий</vt:lpstr>
      <vt:lpstr>Про ромашку надо знать Белый крошечный цветочек –  Для припарок, для примочек Если воспаление –  Отвар - успокоение </vt:lpstr>
      <vt:lpstr>Здоровое питание важная часть системы Кнайпа.</vt:lpstr>
      <vt:lpstr>«Разговор о здоровом и правильном питании»</vt:lpstr>
      <vt:lpstr>Мастер - класс</vt:lpstr>
      <vt:lpstr>Игра «Город здоровья»</vt:lpstr>
      <vt:lpstr>Методическое пособие  «Чаепитие в Мытищах»</vt:lpstr>
      <vt:lpstr>Девиз Кнайпа: "Движение - жизнь" </vt:lpstr>
      <vt:lpstr> </vt:lpstr>
      <vt:lpstr>Занятия в группе </vt:lpstr>
      <vt:lpstr>Детская Хатха -Йога</vt:lpstr>
      <vt:lpstr> БАЛАНС ДУШИ И ТЕЛА</vt:lpstr>
      <vt:lpstr>Здравствуйте, я пришел!</vt:lpstr>
      <vt:lpstr>Мое настроение</vt:lpstr>
      <vt:lpstr>Профилактика  эмоционального напряжения Утренний круг/вечерний круг</vt:lpstr>
      <vt:lpstr>Центр психологической разгрузки</vt:lpstr>
      <vt:lpstr>Работа с родителями.</vt:lpstr>
      <vt:lpstr>Показатели здоровья. За 2017-2019 год.</vt:lpstr>
      <vt:lpstr>Семинар- практикум  для воспитателей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Упражнение на развитие внимания.</dc:title>
  <dc:creator>Ленчик</dc:creator>
  <cp:lastModifiedBy>Дарья Белевич</cp:lastModifiedBy>
  <cp:revision>209</cp:revision>
  <dcterms:created xsi:type="dcterms:W3CDTF">2013-01-24T11:45:00Z</dcterms:created>
  <dcterms:modified xsi:type="dcterms:W3CDTF">2022-08-29T05:18:10Z</dcterms:modified>
</cp:coreProperties>
</file>