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0" r:id="rId2"/>
    <p:sldId id="277" r:id="rId3"/>
    <p:sldId id="259" r:id="rId4"/>
    <p:sldId id="256" r:id="rId5"/>
    <p:sldId id="278" r:id="rId6"/>
    <p:sldId id="279" r:id="rId7"/>
    <p:sldId id="265" r:id="rId8"/>
    <p:sldId id="264" r:id="rId9"/>
    <p:sldId id="267" r:id="rId10"/>
    <p:sldId id="272" r:id="rId11"/>
    <p:sldId id="270" r:id="rId12"/>
    <p:sldId id="266" r:id="rId13"/>
    <p:sldId id="273" r:id="rId14"/>
    <p:sldId id="271" r:id="rId15"/>
    <p:sldId id="257" r:id="rId16"/>
    <p:sldId id="275" r:id="rId17"/>
    <p:sldId id="268" r:id="rId18"/>
    <p:sldId id="269" r:id="rId19"/>
    <p:sldId id="258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AA62ABF2-9B0E-4652-A7EB-CA83CD0BCFA4}">
          <p14:sldIdLst>
            <p14:sldId id="260"/>
            <p14:sldId id="277"/>
            <p14:sldId id="259"/>
            <p14:sldId id="256"/>
            <p14:sldId id="278"/>
            <p14:sldId id="279"/>
            <p14:sldId id="265"/>
            <p14:sldId id="264"/>
            <p14:sldId id="267"/>
            <p14:sldId id="272"/>
            <p14:sldId id="270"/>
            <p14:sldId id="266"/>
            <p14:sldId id="273"/>
            <p14:sldId id="271"/>
            <p14:sldId id="257"/>
            <p14:sldId id="275"/>
            <p14:sldId id="268"/>
            <p14:sldId id="269"/>
            <p14:sldId id="258"/>
            <p14:sldId id="276"/>
          </p14:sldIdLst>
        </p14:section>
        <p14:section name="Раздел без заголовка" id="{71BADBA7-119E-4FB6-8506-C153FD9A6A2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624F-0512-4ACD-813E-F553EF842C83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8F7-DE2C-4F31-831C-90D93738B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534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624F-0512-4ACD-813E-F553EF842C83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8F7-DE2C-4F31-831C-90D93738B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85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624F-0512-4ACD-813E-F553EF842C83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8F7-DE2C-4F31-831C-90D93738B4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357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624F-0512-4ACD-813E-F553EF842C83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8F7-DE2C-4F31-831C-90D93738B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611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624F-0512-4ACD-813E-F553EF842C83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8F7-DE2C-4F31-831C-90D93738B4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8800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624F-0512-4ACD-813E-F553EF842C83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8F7-DE2C-4F31-831C-90D93738B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341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624F-0512-4ACD-813E-F553EF842C83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8F7-DE2C-4F31-831C-90D93738B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2548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624F-0512-4ACD-813E-F553EF842C83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8F7-DE2C-4F31-831C-90D93738B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782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624F-0512-4ACD-813E-F553EF842C83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8F7-DE2C-4F31-831C-90D93738B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65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624F-0512-4ACD-813E-F553EF842C83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8F7-DE2C-4F31-831C-90D93738B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043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624F-0512-4ACD-813E-F553EF842C83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8F7-DE2C-4F31-831C-90D93738B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341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624F-0512-4ACD-813E-F553EF842C83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8F7-DE2C-4F31-831C-90D93738B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866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624F-0512-4ACD-813E-F553EF842C83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8F7-DE2C-4F31-831C-90D93738B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128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624F-0512-4ACD-813E-F553EF842C83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8F7-DE2C-4F31-831C-90D93738B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227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624F-0512-4ACD-813E-F553EF842C83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8F7-DE2C-4F31-831C-90D93738B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7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B8F7-DE2C-4F31-831C-90D93738B4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624F-0512-4ACD-813E-F553EF842C83}" type="datetimeFigureOut">
              <a:rPr lang="ru-RU" smtClean="0"/>
              <a:pPr/>
              <a:t>24.06.2022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46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0624F-0512-4ACD-813E-F553EF842C83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40B8F7-DE2C-4F31-831C-90D93738B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418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46" b="18788"/>
          <a:stretch/>
        </p:blipFill>
        <p:spPr>
          <a:xfrm>
            <a:off x="4361436" y="1706537"/>
            <a:ext cx="3954036" cy="30274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3232" y="214221"/>
            <a:ext cx="10903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Метеоплощадка – как пространство развития 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STEAM –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у дошкольников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9927" y="5126182"/>
            <a:ext cx="6830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МБДОУ №8 г. о. Мытищи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Карнаух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Николаевна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199" y="6226283"/>
            <a:ext cx="972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14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023" y="166255"/>
            <a:ext cx="8882303" cy="17364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при помощи воспитателя детям определять температуру окружающего воздуха и изучать такие понятия как «холодно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«тепло»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7809" y="1672422"/>
            <a:ext cx="2385392" cy="490709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8685" y="1742350"/>
            <a:ext cx="3575429" cy="47672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113" y="1676600"/>
            <a:ext cx="2686878" cy="476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81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0109"/>
            <a:ext cx="8596668" cy="175029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Барометр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для измерения атмосферного давления.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1615" y="1789527"/>
            <a:ext cx="1886809" cy="388143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92" y="1584670"/>
            <a:ext cx="3774281" cy="5032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7510" y="1584670"/>
            <a:ext cx="3774281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38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0109"/>
            <a:ext cx="8596668" cy="175029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Солнечные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устройство для определения времени по изменению длины тени от гномона и её движению по циферблату.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3851" y="1602978"/>
            <a:ext cx="4214192" cy="56189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58" b="11021"/>
          <a:stretch/>
        </p:blipFill>
        <p:spPr>
          <a:xfrm>
            <a:off x="677334" y="1566497"/>
            <a:ext cx="3616370" cy="56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87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364" y="0"/>
            <a:ext cx="9365672" cy="16486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Флюгер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наглядно показывать направление ветра по размещенному неподвижно у его основания указателю сторон света.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109" y="1606361"/>
            <a:ext cx="3824429" cy="509923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581911"/>
            <a:ext cx="3896967" cy="519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09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480" y="29094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 наблюдений за погодой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2314" y="1925856"/>
            <a:ext cx="2381438" cy="48989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346" y="1977645"/>
            <a:ext cx="3250019" cy="46187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773"/>
          <a:stretch/>
        </p:blipFill>
        <p:spPr>
          <a:xfrm>
            <a:off x="7275701" y="1925856"/>
            <a:ext cx="2953448" cy="48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598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46" b="18788"/>
          <a:stretch/>
        </p:blipFill>
        <p:spPr>
          <a:xfrm>
            <a:off x="4149140" y="2232374"/>
            <a:ext cx="2839001" cy="2173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437884" y="1965690"/>
            <a:ext cx="316492" cy="2430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43110" y="152000"/>
            <a:ext cx="10903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Метеоплощадка – как </a:t>
            </a:r>
            <a:r>
              <a:rPr lang="ru-RU" sz="2400" dirty="0" smtClean="0">
                <a:latin typeface="Monotype Corsiva" panose="03010101010201010101" pitchFamily="66" charset="0"/>
                <a:cs typeface="Andalus" panose="02020603050405020304" pitchFamily="18" charset="-78"/>
              </a:rPr>
              <a:t>пространство</a:t>
            </a:r>
            <a:r>
              <a:rPr lang="ru-RU" sz="2400" dirty="0" smtClean="0">
                <a:latin typeface="Monotype Corsiva" panose="03010101010201010101" pitchFamily="66" charset="0"/>
              </a:rPr>
              <a:t> развития </a:t>
            </a:r>
            <a:r>
              <a:rPr lang="en-US" sz="2400" dirty="0" smtClean="0">
                <a:latin typeface="Monotype Corsiva" panose="03010101010201010101" pitchFamily="66" charset="0"/>
              </a:rPr>
              <a:t>STEAM – </a:t>
            </a:r>
            <a:r>
              <a:rPr lang="ru-RU" sz="2400" dirty="0" smtClean="0">
                <a:latin typeface="Monotype Corsiva" panose="03010101010201010101" pitchFamily="66" charset="0"/>
              </a:rPr>
              <a:t>компетенций у дошкольников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5364" y="4478911"/>
            <a:ext cx="1408919" cy="18785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27"/>
          <a:stretch/>
        </p:blipFill>
        <p:spPr>
          <a:xfrm>
            <a:off x="7464689" y="4517745"/>
            <a:ext cx="1346667" cy="2072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972"/>
          <a:stretch/>
        </p:blipFill>
        <p:spPr>
          <a:xfrm>
            <a:off x="4418184" y="4812092"/>
            <a:ext cx="1069790" cy="17391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8022" y="2306854"/>
            <a:ext cx="1171470" cy="18499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3671" y="599676"/>
            <a:ext cx="1423900" cy="18985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 flipV="1">
            <a:off x="5424917" y="4442777"/>
            <a:ext cx="316492" cy="2430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0880" y="2892707"/>
            <a:ext cx="316492" cy="24308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193495" y="3053413"/>
            <a:ext cx="316492" cy="24308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667989">
            <a:off x="6653057" y="2061149"/>
            <a:ext cx="316492" cy="24308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034824">
            <a:off x="4073180" y="2024876"/>
            <a:ext cx="316492" cy="2430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79527">
            <a:off x="7028085" y="4158984"/>
            <a:ext cx="316492" cy="2430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32462">
            <a:off x="3866315" y="4234518"/>
            <a:ext cx="316492" cy="24308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94462" y="936736"/>
            <a:ext cx="1565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Ветряной рукав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озволяет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341148" y="2390123"/>
            <a:ext cx="1149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Барометр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отмечает перемены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происходящие в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воздухе.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02249" y="4793494"/>
            <a:ext cx="16165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Осадкомер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для измерения атмосферных жидких и твёрдых осадков.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85641" y="4815214"/>
            <a:ext cx="1557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«Ловец облаков»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изучению и наблюдению 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облаками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31561" y="4568992"/>
            <a:ext cx="23916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Солнечные часы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для определения времени по изменению длины тени от гномона и её движению по циферблату.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818" y="3711315"/>
            <a:ext cx="219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Флюгер помогает определять стороны света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43621" y="986504"/>
            <a:ext cx="127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наблюдений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1715" y="658707"/>
            <a:ext cx="1324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 измеряет температуру воздуха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8901" y="2137464"/>
            <a:ext cx="1258066" cy="16774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/>
          <a:srcRect t="17160"/>
          <a:stretch/>
        </p:blipFill>
        <p:spPr>
          <a:xfrm>
            <a:off x="5698393" y="558021"/>
            <a:ext cx="978003" cy="16680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09253" y="560370"/>
            <a:ext cx="1172747" cy="16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82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16256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«Опыты с водой»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952" y="1270000"/>
            <a:ext cx="4138822" cy="551843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845" y="1270000"/>
            <a:ext cx="4138823" cy="551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3377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61" y="33460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- свойства песка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2569" y="1655402"/>
            <a:ext cx="5337701" cy="42948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805910" y="1133965"/>
            <a:ext cx="4294825" cy="533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9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607" y="3048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цветком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38" y="1896739"/>
            <a:ext cx="5634352" cy="422576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896739"/>
            <a:ext cx="5634352" cy="42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01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5555" y="199432"/>
            <a:ext cx="924982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мотивирующей образовательной среды для развития предпосылок научно - технического творчества и интеллектуальной активности дошкольников;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проявлять инициативу и самостоятельность в разной деятельности - игре, общении, познавательно-исследовательской деятельности, конструировании и др., обладают развитым воображением, имеют навыки научно-технического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творчества.</a:t>
            </a:r>
          </a:p>
          <a:p>
            <a:pPr lvl="0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эффекты: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интеллектуального и творческого потенциала воспитанников;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личностный рост педагогов, готовых к творческой и инновационной деятельности;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рейтинга дошкольного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16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96291"/>
            <a:ext cx="8596668" cy="45450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Стремительно меняющаяся жизнь заставляет нас пересматривать роль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исследовательского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в жизни человека и исследовательских методов обучения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практике 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началом ХХI века становится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умения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навыки исследовательского поиска в обязательном порядке требуются уже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тем, чья жизнь уже связана или будет связана с научной работы, они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каждому человеку.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изобретательность всегда занимали центральное место в российской истории прогресса, а креативность является ведущей компетенцией XXI века, поэтому вектор развития дошкольного образования совпадает с пределами и возможностями STEАM-образования.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157685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224" y="2742481"/>
            <a:ext cx="8596668" cy="1275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53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29491" y="1753129"/>
            <a:ext cx="5943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STEAM – технологии - это универсальный практико-ориентированный подход, который позволяет увлечь дошкольника интересной для него деятельностью и помогает справляться с задачами любой сложности. При этом дети получают практическую реализацию своих знаний.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Аббревиатура STEAM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наука,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технология,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инжиниринг,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arts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math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искусство и математика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своей работе мы используем второй модуль программы «Экспериментирование с живой и неживой природой»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608" y="235527"/>
            <a:ext cx="56193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STEAM –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и младшего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возраста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1018" y="401782"/>
            <a:ext cx="4411808" cy="614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2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77758" y="610136"/>
            <a:ext cx="1003069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рабочей модели мотивирующей образовательной среды -метеоплощадки с использованием STEAM - технологий для развития интеллектуальных способностей детей в процессе познавательной деятельности и вовлечения их в научно – техническое творчество на всех этапах дошкольного детства.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навыки исследовательской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взаимосвязи между живой и неживой природой.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фиксировать свои наблюдения с помощью знаков, символов в календарях погоды, тетрадях наблюдений и т.д.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ктивизировать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позицию родителей как участников педагогического процесса детского сада.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на окружном методическом объединении воспитателей старших, подготовительных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6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42109" y="1344252"/>
            <a:ext cx="1003069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STEAM –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универсальный практико-ориентированный подход, который позволяет дошкольникам справляться с задачами любой сложности. При этом дети получают практическую реализацию своих знаний. Обучение лишь в форме передачи информации утратило смысл, так как сегодня любой ребенок может зайти в интернет и найти необходимые или недостающие сведения о предмете исследования. А уметь этой информацией воспользоваться, применить ее на практике – вот это умение должно вырабатываться.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5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04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Метеоплощадка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99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6982"/>
            <a:ext cx="8596668" cy="94210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Ловец облаков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461" y="1270000"/>
            <a:ext cx="4045121" cy="539349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374" y="1270000"/>
            <a:ext cx="4045122" cy="539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35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1930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Ветряной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рукав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указатель направления и силы ветра, который обычно устанавливается на аэродромах, его еще называют текстильный колдун.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9367" y="1412391"/>
            <a:ext cx="6647572" cy="49856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606" y="1412392"/>
            <a:ext cx="2423098" cy="498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8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593" y="0"/>
            <a:ext cx="8596668" cy="1778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Осадкомер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служит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сбора и измерения количества выпавших атмосферных осадков.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8909" y="1545126"/>
            <a:ext cx="3841926" cy="512256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64" y="1597890"/>
            <a:ext cx="3800880" cy="506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47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635</TotalTime>
  <Words>562</Words>
  <Application>Microsoft Office PowerPoint</Application>
  <PresentationFormat>Произвольный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Грань</vt:lpstr>
      <vt:lpstr>Слайд 1</vt:lpstr>
      <vt:lpstr>Актуальность</vt:lpstr>
      <vt:lpstr>Слайд 3</vt:lpstr>
      <vt:lpstr>Слайд 4</vt:lpstr>
      <vt:lpstr>Слайд 5</vt:lpstr>
      <vt:lpstr>Метеоплощадка</vt:lpstr>
      <vt:lpstr>Ловец облаков</vt:lpstr>
      <vt:lpstr>Ветряной рукав указатель направления и силы ветра, который обычно устанавливается на аэродромах, его еще называют текстильный колдун.</vt:lpstr>
      <vt:lpstr>Осадкомер   служит для сбора и измерения количества выпавших атмосферных осадков.</vt:lpstr>
      <vt:lpstr>Термометр позволяет при помощи воспитателя детям определять температуру окружающего воздуха и изучать такие понятия как «холодно», «тепло»</vt:lpstr>
      <vt:lpstr>Барометр это устройство для измерения атмосферного давления. </vt:lpstr>
      <vt:lpstr>Солнечные часы  устройство для определения времени по изменению длины тени от гномона и её движению по циферблату. </vt:lpstr>
      <vt:lpstr>Флюгер позволяет наглядно показывать направление ветра по размещенному неподвижно у его основания указателю сторон света.</vt:lpstr>
      <vt:lpstr>Дневник  наблюдений за погодой</vt:lpstr>
      <vt:lpstr>Слайд 15</vt:lpstr>
      <vt:lpstr>Модуль «Опыты с водой»</vt:lpstr>
      <vt:lpstr>Исследование - свойства песка</vt:lpstr>
      <vt:lpstr>Наблюдение за цветком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Владелец</cp:lastModifiedBy>
  <cp:revision>53</cp:revision>
  <dcterms:created xsi:type="dcterms:W3CDTF">2019-10-10T14:42:36Z</dcterms:created>
  <dcterms:modified xsi:type="dcterms:W3CDTF">2022-06-24T11:17:00Z</dcterms:modified>
</cp:coreProperties>
</file>