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41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612" y="78"/>
      </p:cViewPr>
      <p:guideLst>
        <p:guide orient="horz" pos="2137"/>
        <p:guide pos="41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E825-5456-48B6-A07B-631783731870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DE77-427D-4475-A39A-F0D27C4432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375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E825-5456-48B6-A07B-631783731870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DE77-427D-4475-A39A-F0D27C4432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928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E825-5456-48B6-A07B-631783731870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DE77-427D-4475-A39A-F0D27C4432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467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E825-5456-48B6-A07B-631783731870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DE77-427D-4475-A39A-F0D27C4432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176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E825-5456-48B6-A07B-631783731870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DE77-427D-4475-A39A-F0D27C4432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070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E825-5456-48B6-A07B-631783731870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DE77-427D-4475-A39A-F0D27C4432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636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E825-5456-48B6-A07B-631783731870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DE77-427D-4475-A39A-F0D27C4432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283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E825-5456-48B6-A07B-631783731870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DE77-427D-4475-A39A-F0D27C4432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143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E825-5456-48B6-A07B-631783731870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DE77-427D-4475-A39A-F0D27C4432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77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E825-5456-48B6-A07B-631783731870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DE77-427D-4475-A39A-F0D27C4432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934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E825-5456-48B6-A07B-631783731870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DE77-427D-4475-A39A-F0D27C4432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876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E825-5456-48B6-A07B-631783731870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DE77-427D-4475-A39A-F0D27C4432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730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4E825-5456-48B6-A07B-631783731870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3DE77-427D-4475-A39A-F0D27C4432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44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  <p:sldLayoutId id="214748414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alpha val="8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81" y="1449977"/>
            <a:ext cx="7950783" cy="506067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4085" y="2323963"/>
            <a:ext cx="5770350" cy="1708879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Времена года</a:t>
            </a:r>
            <a:b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Весна</a:t>
            </a:r>
            <a:endParaRPr lang="ru-RU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8640" y="457200"/>
            <a:ext cx="8347166" cy="992777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ЦЕНТР РАЗВИТИЯ РЕБЕНКА – ДЕТСКИЙ САД №8 «ДЮЙМОВОЧКА»</a:t>
            </a: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1930310" y="4906828"/>
            <a:ext cx="65691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Воспитатель:</a:t>
            </a:r>
          </a:p>
          <a:p>
            <a:pPr algn="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Зуева Светлана Александровна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30311" y="5925879"/>
            <a:ext cx="52341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Мытищи </a:t>
            </a:r>
          </a:p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г.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864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058" y="217713"/>
            <a:ext cx="7949292" cy="85634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Хоровод-игра </a:t>
            </a:r>
            <a:r>
              <a:rPr lang="ru-RU" sz="2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«Ручеёк» - это старинная игра-обряд, которая символизировала таяние снега. Солнышко согрело землю, растаял снег, всюду побежали 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журчащие ручейки</a:t>
            </a:r>
            <a:r>
              <a:rPr lang="ru-RU" sz="2200" b="1" i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r>
              <a:rPr lang="ru-RU" sz="1800" b="1" i="1" dirty="0"/>
              <a:t/>
            </a:r>
            <a:br>
              <a:rPr lang="ru-RU" sz="1800" b="1" i="1" dirty="0"/>
            </a:b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" t="6451" r="4077" b="6280"/>
          <a:stretch/>
        </p:blipFill>
        <p:spPr>
          <a:xfrm>
            <a:off x="377371" y="1074057"/>
            <a:ext cx="8403771" cy="5525774"/>
          </a:xfrm>
        </p:spPr>
      </p:pic>
    </p:spTree>
    <p:extLst>
      <p:ext uri="{BB962C8B-B14F-4D97-AF65-F5344CB8AC3E}">
        <p14:creationId xmlns:p14="http://schemas.microsoft.com/office/powerpoint/2010/main" val="2289994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8223873" cy="1226458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Существовал красивый </a:t>
            </a:r>
            <a:r>
              <a:rPr lang="ru-RU" sz="2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обычай в этот праздник отпускать птиц на волю, чтобы вместе с птицами полную свободу от зимы обретала и природа, чтобы вместе с вольной жизнью и звонким пением птиц в свои права полностью вступала весна.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585" y="2457275"/>
            <a:ext cx="5005128" cy="356615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336800"/>
            <a:ext cx="2949178" cy="3532188"/>
          </a:xfrm>
        </p:spPr>
        <p:txBody>
          <a:bodyPr>
            <a:noAutofit/>
          </a:bodyPr>
          <a:lstStyle/>
          <a:p>
            <a:r>
              <a:rPr lang="ru-RU" sz="22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Синички-сестрички,</a:t>
            </a:r>
            <a:r>
              <a:rPr lang="ru-RU" sz="22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Тетки-чечетки,</a:t>
            </a:r>
            <a:r>
              <a:rPr lang="ru-RU" sz="22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Краснозобые</a:t>
            </a:r>
            <a:r>
              <a:rPr lang="ru-RU" sz="22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снегирюшки</a:t>
            </a:r>
            <a:r>
              <a:rPr lang="ru-RU" sz="22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2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Щеглята-молодцы,</a:t>
            </a:r>
            <a:r>
              <a:rPr lang="ru-RU" sz="22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Воры воробьи!</a:t>
            </a:r>
            <a:r>
              <a:rPr lang="ru-RU" sz="22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по воле полетайте,</a:t>
            </a:r>
            <a:r>
              <a:rPr lang="ru-RU" sz="22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на вольной поживите,</a:t>
            </a:r>
            <a:r>
              <a:rPr lang="ru-RU" sz="22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нам весну скорей ведите!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869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2847" y="353667"/>
            <a:ext cx="3868340" cy="2834322"/>
          </a:xfrm>
        </p:spPr>
        <p:txBody>
          <a:bodyPr>
            <a:noAutofit/>
          </a:bodyPr>
          <a:lstStyle/>
          <a:p>
            <a:r>
              <a:rPr lang="ru-RU" sz="2200" b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 ясно солнышко припекать, припекать,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Землю словно золотом заливать, заливать.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Громче стали голуби ворковать, ворковать,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Журавли </a:t>
            </a:r>
            <a:r>
              <a:rPr lang="ru-RU" sz="2200" b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вернулися</a:t>
            </a:r>
            <a:r>
              <a:rPr lang="ru-RU" sz="2200" b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нам опять, к нам опять.</a:t>
            </a:r>
            <a:endParaRPr lang="ru-RU" sz="2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1380" y="3556000"/>
            <a:ext cx="3887788" cy="2859314"/>
          </a:xfrm>
        </p:spPr>
        <p:txBody>
          <a:bodyPr>
            <a:noAutofit/>
          </a:bodyPr>
          <a:lstStyle/>
          <a:p>
            <a:r>
              <a:rPr lang="ru-RU" sz="2200" b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 лесу подснежники расцвели, расцвели.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 цвету вешнего у земли, у земли.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 ты, ясно солнышко, посвети, посвети!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Хлеба, земля-матушка, уроди, уроди</a:t>
            </a:r>
            <a:r>
              <a:rPr lang="ru-RU" sz="2200" b="0" dirty="0">
                <a:solidFill>
                  <a:schemeClr val="accent5">
                    <a:lumMod val="75000"/>
                  </a:schemeClr>
                </a:solidFill>
              </a:rPr>
              <a:t>!</a:t>
            </a:r>
            <a:endParaRPr lang="ru-RU" sz="2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186" y="353666"/>
            <a:ext cx="4327981" cy="2834322"/>
          </a:xfrm>
        </p:spPr>
      </p:pic>
      <p:pic>
        <p:nvPicPr>
          <p:cNvPr id="11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63" y="3768803"/>
            <a:ext cx="3993224" cy="279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7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1734"/>
          <a:stretch>
            <a:fillRect/>
          </a:stretch>
        </p:blipFill>
        <p:spPr>
          <a:xfrm>
            <a:off x="573314" y="1276781"/>
            <a:ext cx="7997372" cy="521396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314" y="100142"/>
            <a:ext cx="7997372" cy="1061001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Однажды в воздухе послышалась звонкая песенка. Это пел жаворонок. И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его песенки проснулся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ветер, наполненным теплым, ласковым воздухом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полетел над землей. 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529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2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343" y="365127"/>
            <a:ext cx="7373257" cy="839560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Взошло на небе ясное, лучистое, жаркое солнце. Земля </a:t>
            </a:r>
            <a:br>
              <a:rPr lang="ru-RU" sz="220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пригрелась, потянулась, весело улыбнулась солнцу и ветру. </a:t>
            </a:r>
            <a:endParaRPr lang="ru-RU" sz="2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63" y="1356861"/>
            <a:ext cx="8211273" cy="5132046"/>
          </a:xfrm>
        </p:spPr>
      </p:pic>
    </p:spTree>
    <p:extLst>
      <p:ext uri="{BB962C8B-B14F-4D97-AF65-F5344CB8AC3E}">
        <p14:creationId xmlns:p14="http://schemas.microsoft.com/office/powerpoint/2010/main" val="519092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8686"/>
            <a:ext cx="7886700" cy="143691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Сразу же на Земле запели звонкие говорливые ручейки, запели и побежали в разные стороны. И капельки-снежинки растаяли и вместе с ручейками стали вливаться в голубые речки, синие моря и океаны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1625599"/>
            <a:ext cx="8345714" cy="4919281"/>
          </a:xfrm>
        </p:spPr>
      </p:pic>
    </p:spTree>
    <p:extLst>
      <p:ext uri="{BB962C8B-B14F-4D97-AF65-F5344CB8AC3E}">
        <p14:creationId xmlns:p14="http://schemas.microsoft.com/office/powerpoint/2010/main" val="1813379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13" y="101601"/>
            <a:ext cx="8186057" cy="130628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Где они пробегали, Земля становилась влажной, наполнялась живительной  силой  и  энергией.  Дала вода жизнь зеленым травам,  душистым  цветам,  могучим  деревьям.</a:t>
            </a:r>
            <a:endParaRPr lang="ru-RU" sz="2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15" y="1408114"/>
            <a:ext cx="8218255" cy="5007676"/>
          </a:xfrm>
        </p:spPr>
      </p:pic>
    </p:spTree>
    <p:extLst>
      <p:ext uri="{BB962C8B-B14F-4D97-AF65-F5344CB8AC3E}">
        <p14:creationId xmlns:p14="http://schemas.microsoft.com/office/powerpoint/2010/main" val="2833744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429" y="261257"/>
            <a:ext cx="8156121" cy="1059543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Руси весну всегда ждали, встречали, закликали, гукали, чтобы пришла она с теплом, с доброй погодой, с хлебом, с богатым урожаем.</a:t>
            </a:r>
            <a:endParaRPr lang="ru-RU" sz="2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3199" y="1915886"/>
            <a:ext cx="3889829" cy="4278539"/>
          </a:xfrm>
        </p:spPr>
        <p:txBody>
          <a:bodyPr>
            <a:normAutofit fontScale="92500"/>
          </a:bodyPr>
          <a:lstStyle/>
          <a:p>
            <a:r>
              <a:rPr lang="ru-RU" sz="26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Весна, Весна красная!</a:t>
            </a:r>
          </a:p>
          <a:p>
            <a:r>
              <a:rPr lang="ru-RU" sz="26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Приди, Весна, с радостью,</a:t>
            </a:r>
            <a:br>
              <a:rPr lang="ru-RU" sz="26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великою милостью:</a:t>
            </a:r>
            <a:br>
              <a:rPr lang="ru-RU" sz="26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льном высоким,</a:t>
            </a:r>
            <a:br>
              <a:rPr lang="ru-RU" sz="26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корнем глубоким,</a:t>
            </a:r>
            <a:br>
              <a:rPr lang="ru-RU" sz="26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хлебами обильными.</a:t>
            </a:r>
            <a:br>
              <a:rPr lang="ru-RU" sz="26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Весна красна!</a:t>
            </a:r>
            <a:br>
              <a:rPr lang="ru-RU" sz="26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чём пришла,</a:t>
            </a:r>
            <a:br>
              <a:rPr lang="ru-RU" sz="26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чём приехала?</a:t>
            </a:r>
            <a:br>
              <a:rPr lang="ru-RU" sz="26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6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сошечке</a:t>
            </a:r>
            <a:r>
              <a:rPr lang="ru-RU" sz="26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6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бороночке</a:t>
            </a:r>
            <a:r>
              <a:rPr lang="ru-RU" sz="26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 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 bwMode="auto">
          <a:xfrm>
            <a:off x="4223656" y="1719942"/>
            <a:ext cx="4629150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701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543" y="261258"/>
            <a:ext cx="8287656" cy="140788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встречи Весны проводили у обрядового деревца, которое украшали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лентами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бумажными  цветами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колокольчиками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Обрядовое дерево носили по селу, чтобы украсить его мог каждый, а потом украшенное дерево приносили туда, где весну кликают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2050" name="Picture 2" descr="http://img.kievgrad-tour.com/757/003/derevo-schasty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15" y="1959429"/>
            <a:ext cx="8331199" cy="454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432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8078730" cy="1284514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русском народе говорят, что птицы приносят на своих крылья настоящую, теплую весну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Из </a:t>
            </a:r>
            <a:r>
              <a:rPr lang="ru-RU" sz="2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теплых стран прилетают сорок разных птиц, и первая из них – жаворонок или кулик.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938" y="2554514"/>
            <a:ext cx="5096633" cy="382247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800" y="2554514"/>
            <a:ext cx="3524931" cy="3822474"/>
          </a:xfrm>
        </p:spPr>
        <p:txBody>
          <a:bodyPr>
            <a:noAutofit/>
          </a:bodyPr>
          <a:lstStyle/>
          <a:p>
            <a:r>
              <a:rPr lang="ru-RU" sz="2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приблизить приход весны, хозяйки в этот день пекли из пресного или кислого теста птичек - "жаворонков", которых называли детьми </a:t>
            </a:r>
            <a:r>
              <a:rPr lang="ru-RU" sz="22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братьями перелетных птиц, их рассаживали на проталинах, крышах, деревьях и </a:t>
            </a:r>
            <a:r>
              <a:rPr lang="ru-RU" sz="2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стогах</a:t>
            </a:r>
            <a:r>
              <a:rPr lang="ru-RU" sz="22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906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70" y="290286"/>
            <a:ext cx="8177382" cy="1741714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Птичек раздавали детям, и те с криком и смехом бежали закликать жаворонков, а с ними и весну. Для этого печеных жаворонков насаживали на длинные палки и выбегали с ними на пригорки или насаживали птичек на шесты, на плетень, подбрасывали кверху и выкрикивали песенки-</a:t>
            </a:r>
            <a:r>
              <a:rPr lang="ru-RU" sz="2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заклички</a:t>
            </a:r>
            <a:r>
              <a:rPr lang="ru-RU" sz="2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902" y="2678183"/>
            <a:ext cx="4629150" cy="364022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5670" y="3149600"/>
            <a:ext cx="3123349" cy="3556000"/>
          </a:xfrm>
        </p:spPr>
        <p:txBody>
          <a:bodyPr>
            <a:normAutofit/>
          </a:bodyPr>
          <a:lstStyle/>
          <a:p>
            <a:r>
              <a:rPr lang="ru-RU" sz="22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Жаворонки, прилетите!</a:t>
            </a:r>
            <a:r>
              <a:rPr lang="ru-RU" sz="2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Студену</a:t>
            </a:r>
            <a:r>
              <a:rPr lang="ru-RU" sz="22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зиму прогоните!</a:t>
            </a:r>
            <a:r>
              <a:rPr lang="ru-RU" sz="2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Теплу весну принесите!</a:t>
            </a:r>
            <a:r>
              <a:rPr lang="ru-RU" sz="2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Зима нам надоела,</a:t>
            </a:r>
            <a:r>
              <a:rPr lang="ru-RU" sz="2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 хлеб у нас поела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65964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2111</TotalTime>
  <Words>417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Времена года   Весна</vt:lpstr>
      <vt:lpstr>Однажды в воздухе послышалась звонкая песенка. Это пел жаворонок. И от его песенки проснулся ветер, наполненным теплым, ласковым воздухом, и полетел над землей. </vt:lpstr>
      <vt:lpstr>Взошло на небе ясное, лучистое, жаркое солнце. Земля  пригрелась, потянулась, весело улыбнулась солнцу и ветру. </vt:lpstr>
      <vt:lpstr>Сразу же на Земле запели звонкие говорливые ручейки, запели и побежали в разные стороны. И капельки-снежинки растаяли и вместе с ручейками стали вливаться в голубые речки, синие моря и океаны.</vt:lpstr>
      <vt:lpstr>Где они пробегали, Земля становилась влажной, наполнялась живительной  силой  и  энергией.  Дала вода жизнь зеленым травам,  душистым  цветам,  могучим  деревьям.</vt:lpstr>
      <vt:lpstr>На Руси весну всегда ждали, встречали, закликали, гукали, чтобы пришла она с теплом, с доброй погодой, с хлебом, с богатым урожаем.</vt:lpstr>
      <vt:lpstr>Праздник встречи Весны проводили у обрядового деревца, которое украшали  лентами,  бумажными  цветами,  колокольчиками. Обрядовое дерево носили по селу, чтобы украсить его мог каждый, а потом украшенное дерево приносили туда, где весну кликают.</vt:lpstr>
      <vt:lpstr>В русском народе говорят, что птицы приносят на своих крылья настоящую, теплую весну. Из теплых стран прилетают сорок разных птиц, и первая из них – жаворонок или кулик.</vt:lpstr>
      <vt:lpstr>Птичек раздавали детям, и те с криком и смехом бежали закликать жаворонков, а с ними и весну. Для этого печеных жаворонков насаживали на длинные палки и выбегали с ними на пригорки или насаживали птичек на шесты, на плетень, подбрасывали кверху и выкрикивали песенки-заклички.</vt:lpstr>
      <vt:lpstr>Хоровод-игра «Ручеёк» - это старинная игра-обряд, которая символизировала таяние снега. Солнышко согрело землю, растаял снег, всюду побежали журчащие ручейки. </vt:lpstr>
      <vt:lpstr>Существовал красивый обычай в этот праздник отпускать птиц на волю, чтобы вместе с птицами полную свободу от зимы обретала и природа, чтобы вместе с вольной жизнью и звонким пением птиц в свои права полностью вступала весна.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Аня Зуева</dc:creator>
  <cp:lastModifiedBy>Аня Зуева</cp:lastModifiedBy>
  <cp:revision>49</cp:revision>
  <dcterms:created xsi:type="dcterms:W3CDTF">2020-04-25T10:45:23Z</dcterms:created>
  <dcterms:modified xsi:type="dcterms:W3CDTF">2020-04-26T21:57:21Z</dcterms:modified>
</cp:coreProperties>
</file>