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ebp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74" r:id="rId4"/>
    <p:sldId id="258" r:id="rId5"/>
    <p:sldId id="259" r:id="rId6"/>
    <p:sldId id="261" r:id="rId7"/>
    <p:sldId id="262" r:id="rId8"/>
    <p:sldId id="273" r:id="rId9"/>
    <p:sldId id="264" r:id="rId10"/>
    <p:sldId id="265" r:id="rId11"/>
    <p:sldId id="27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15A7AB"/>
    <a:srgbClr val="741E39"/>
    <a:srgbClr val="207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432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2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9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43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95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86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77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4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0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2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9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3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4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4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7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5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3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3743-3FCF-430C-A686-9F69B43FEFE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4191-4C21-4ECB-9B16-AEDEEA3B0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71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0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10" Type="http://schemas.openxmlformats.org/officeDocument/2006/relationships/image" Target="../media/image21.webp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702" y="1609328"/>
            <a:ext cx="7776864" cy="22514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                «Обитатели</a:t>
            </a:r>
            <a:br>
              <a:rPr lang="ru-RU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                  подводного мира»</a:t>
            </a:r>
            <a:endParaRPr lang="ru-RU" sz="32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8018" y="4318133"/>
            <a:ext cx="6592454" cy="117653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Воспитатель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Зуева Светлана Александровна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8018" y="182728"/>
            <a:ext cx="64484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РЕБЕНКА – ДЕТСКИЙ САД №8 «ДЮЙМОВОЧКА»</a:t>
            </a:r>
            <a:r>
              <a:rPr lang="ru-RU" sz="13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1300" b="1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1300" b="1" dirty="0"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6211669"/>
            <a:ext cx="3524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Мытищи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4200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6552" y="404664"/>
            <a:ext cx="7471872" cy="936104"/>
          </a:xfrm>
        </p:spPr>
        <p:txBody>
          <a:bodyPr>
            <a:noAutofit/>
          </a:bodyPr>
          <a:lstStyle/>
          <a:p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Думают все черепахи ленивы, нерасторопны и неторопливы.</a:t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торопиться не так просто мне, я же ношу весь свой дом на спине.</a:t>
            </a:r>
            <a:endParaRPr lang="ru-RU" sz="1800" b="1" cap="none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2" y="1628800"/>
            <a:ext cx="7299193" cy="496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976664" cy="1512168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ru-RU" sz="20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Только </a:t>
            </a:r>
            <a:r>
              <a:rPr lang="ru-RU" sz="2000" b="1" cap="none" dirty="0">
                <a:solidFill>
                  <a:srgbClr val="008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мимо нас проплыли, поиграли и уплыли.</a:t>
            </a:r>
            <a:br>
              <a:rPr lang="ru-RU" sz="2000" b="1" cap="none" dirty="0">
                <a:solidFill>
                  <a:srgbClr val="008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8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Среди волн мелькают </a:t>
            </a:r>
            <a:r>
              <a:rPr lang="ru-RU" sz="20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спины. Дети </a:t>
            </a:r>
            <a:r>
              <a:rPr lang="ru-RU" sz="2000" b="1" cap="none" dirty="0">
                <a:solidFill>
                  <a:srgbClr val="008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кто это?</a:t>
            </a:r>
            <a:br>
              <a:rPr lang="ru-RU" sz="2000" b="1" cap="none" dirty="0">
                <a:solidFill>
                  <a:srgbClr val="008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(дельфины)</a:t>
            </a:r>
            <a:r>
              <a:rPr lang="ru-RU" sz="2000" cap="none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2000" cap="none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sz="2000" dirty="0">
              <a:solidFill>
                <a:srgbClr val="00808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293096"/>
            <a:ext cx="5143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rebuchet MS" panose="020B0603020202020204" pitchFamily="34" charset="0"/>
              </a:rPr>
              <a:t>-</a:t>
            </a:r>
            <a:endParaRPr lang="ru-RU" b="1" dirty="0">
              <a:latin typeface="Trebuchet MS" panose="020B0603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6" r="20395"/>
          <a:stretch/>
        </p:blipFill>
        <p:spPr>
          <a:xfrm>
            <a:off x="611560" y="1782852"/>
            <a:ext cx="7488832" cy="4845218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 flipV="1">
            <a:off x="8532440" y="908720"/>
            <a:ext cx="144016" cy="72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9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72808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cap="none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</a:t>
            </a: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мешок, восемь рук (а может ног),</a:t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Сверху два огромных глаза, получился осьминог!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96952"/>
            <a:ext cx="3657600" cy="2429256"/>
          </a:xfr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272464"/>
              </p:ext>
            </p:extLst>
          </p:nvPr>
        </p:nvGraphicFramePr>
        <p:xfrm>
          <a:off x="92075" y="92075"/>
          <a:ext cx="533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Объект упаковщика для оболочки" showAsIcon="1" r:id="rId4" imgW="532800" imgH="513720" progId="Package">
                  <p:embed/>
                </p:oleObj>
              </mc:Choice>
              <mc:Fallback>
                <p:oleObj name="Объект упаковщика для оболочки" showAsIcon="1" r:id="rId4" imgW="532800" imgH="513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334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463775"/>
              </p:ext>
            </p:extLst>
          </p:nvPr>
        </p:nvGraphicFramePr>
        <p:xfrm>
          <a:off x="96655" y="121419"/>
          <a:ext cx="533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Объект упаковщика для оболочки" showAsIcon="1" r:id="rId6" imgW="532800" imgH="513720" progId="Package">
                  <p:embed/>
                </p:oleObj>
              </mc:Choice>
              <mc:Fallback>
                <p:oleObj name="Объект упаковщика для оболочки" showAsIcon="1" r:id="rId6" imgW="532800" imgH="513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655" y="121419"/>
                        <a:ext cx="5334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785228"/>
              </p:ext>
            </p:extLst>
          </p:nvPr>
        </p:nvGraphicFramePr>
        <p:xfrm>
          <a:off x="92075" y="92075"/>
          <a:ext cx="533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Объект упаковщика для оболочки" showAsIcon="1" r:id="rId8" imgW="532800" imgH="513720" progId="Package">
                  <p:embed/>
                </p:oleObj>
              </mc:Choice>
              <mc:Fallback>
                <p:oleObj name="Объект упаковщика для оболочки" showAsIcon="1" r:id="rId8" imgW="532800" imgH="513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5334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8"/>
          <a:stretch/>
        </p:blipFill>
        <p:spPr>
          <a:xfrm>
            <a:off x="827584" y="1835316"/>
            <a:ext cx="756084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1" y="0"/>
            <a:ext cx="6720539" cy="9087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54360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морских глубинах обитает множество удивительных животных</a:t>
            </a:r>
            <a:r>
              <a:rPr lang="ru-RU" sz="16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Подводный мир был и остается загадкой для человека.</a:t>
            </a:r>
            <a:endParaRPr lang="ru-RU" sz="16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46" y="1363080"/>
            <a:ext cx="6808338" cy="52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704855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 </a:t>
            </a:r>
            <a:r>
              <a:rPr lang="ru-RU" sz="20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вынесло ракушки </a:t>
            </a:r>
            <a:r>
              <a:rPr lang="ru-RU" sz="20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пологий бережок </a:t>
            </a:r>
            <a:endParaRPr lang="ru-RU" sz="2000" dirty="0" smtClean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для просушки </a:t>
            </a:r>
            <a:r>
              <a:rPr lang="ru-RU" sz="20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положило </a:t>
            </a:r>
            <a:r>
              <a:rPr lang="ru-RU" sz="20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песок.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768752" cy="50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632" y="3550018"/>
            <a:ext cx="4432536" cy="1043372"/>
          </a:xfrm>
        </p:spPr>
        <p:txBody>
          <a:bodyPr>
            <a:normAutofit/>
          </a:bodyPr>
          <a:lstStyle/>
          <a:p>
            <a:pPr algn="ctr"/>
            <a:r>
              <a:rPr lang="ru-RU" sz="2400" cap="none" dirty="0">
                <a:solidFill>
                  <a:srgbClr val="0080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Двустворчатый моллюск (жемчужина)</a:t>
            </a:r>
            <a:endParaRPr lang="ru-RU" sz="4000" b="1" dirty="0">
              <a:solidFill>
                <a:srgbClr val="00808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63688" y="4593390"/>
            <a:ext cx="5976664" cy="20759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коралловом лесу жемчужина живёт,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капельку тумана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Баюкает её столетья напролёт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Жужжанье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голубого океана.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3" t="1818" r="1663" b="14546"/>
          <a:stretch/>
        </p:blipFill>
        <p:spPr>
          <a:xfrm>
            <a:off x="2256987" y="297396"/>
            <a:ext cx="4824536" cy="32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/>
          <a:lstStyle/>
          <a:p>
            <a:r>
              <a:rPr lang="ru-RU" dirty="0" smtClean="0"/>
              <a:t>         </a:t>
            </a:r>
            <a:endParaRPr lang="ru-RU" sz="4400" b="1" dirty="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7900" y="4825276"/>
            <a:ext cx="4185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там под водой на большой глубине, Увидеть кораллы представилось мне. Кто в волнах не видел морские цветы, Тот в жизни не видел такой красоты.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256" y="5885912"/>
            <a:ext cx="1656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60649"/>
            <a:ext cx="4176464" cy="32168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77491"/>
            <a:ext cx="4111084" cy="309526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3529" y="1196752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а дне океана кораллы живут, </a:t>
            </a:r>
          </a:p>
          <a:p>
            <a:r>
              <a:rPr lang="ru-RU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И в гости рыбёшек различных зовут. </a:t>
            </a:r>
          </a:p>
          <a:p>
            <a:r>
              <a:rPr lang="ru-RU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Кораллы гордятся своей красотой, </a:t>
            </a:r>
          </a:p>
          <a:p>
            <a:r>
              <a:rPr lang="ru-RU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Наряд у кораллов совсем не простой. </a:t>
            </a:r>
          </a:p>
        </p:txBody>
      </p:sp>
    </p:spTree>
    <p:extLst>
      <p:ext uri="{BB962C8B-B14F-4D97-AF65-F5344CB8AC3E}">
        <p14:creationId xmlns:p14="http://schemas.microsoft.com/office/powerpoint/2010/main" val="11764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У медузы  -  нету пуза, </a:t>
            </a:r>
            <a:r>
              <a:rPr lang="ru-RU" sz="16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6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зонтик-голова, </a:t>
            </a:r>
            <a:endParaRPr lang="ru-RU" sz="1600" b="1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Ножки-щупальца </a:t>
            </a:r>
            <a:r>
              <a:rPr lang="ru-RU" sz="16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оттуда </a:t>
            </a:r>
            <a:r>
              <a:rPr lang="ru-RU" sz="16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шевелятся</a:t>
            </a:r>
            <a:r>
              <a:rPr lang="ru-RU" sz="16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, как трава. </a:t>
            </a:r>
            <a:endParaRPr lang="ru-RU" sz="1600" b="1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Зонтик </a:t>
            </a:r>
            <a:r>
              <a:rPr lang="ru-RU" sz="16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бабочкой порхает </a:t>
            </a:r>
            <a:r>
              <a:rPr lang="ru-RU" sz="16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просто так висит, </a:t>
            </a:r>
            <a:endParaRPr lang="ru-RU" sz="1600" b="1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Всё</a:t>
            </a:r>
            <a:r>
              <a:rPr lang="ru-RU" sz="16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, что вкусно, поглощает - </a:t>
            </a:r>
            <a:r>
              <a:rPr lang="ru-RU" sz="16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утоляет </a:t>
            </a:r>
            <a:r>
              <a:rPr lang="ru-RU" sz="16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аппетит.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62473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456384" cy="2736304"/>
          </a:xfrm>
        </p:spPr>
        <p:txBody>
          <a:bodyPr>
            <a:normAutofit/>
          </a:bodyPr>
          <a:lstStyle/>
          <a:p>
            <a:r>
              <a:rPr lang="ru-RU" sz="20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Звезды плавают </a:t>
            </a:r>
            <a:r>
              <a:rPr lang="ru-RU" sz="2000" b="1" cap="none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днищу, </a:t>
            </a:r>
            <a:r>
              <a:rPr lang="ru-RU" sz="20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Звезды </a:t>
            </a:r>
            <a:r>
              <a:rPr lang="ru-RU" sz="2000" b="1" cap="none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море ищут пищу.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429001"/>
            <a:ext cx="3960440" cy="2970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2" y="3429001"/>
            <a:ext cx="4091218" cy="2970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56" y="332656"/>
            <a:ext cx="4067944" cy="284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9396"/>
            <a:ext cx="5832647" cy="1511451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Посреди морских глубин проплывает рыба блин,</a:t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Электрический разряд носит в теле рыба – скат.</a:t>
            </a:r>
            <a:endParaRPr lang="ru-RU" sz="1800" b="1" cap="none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94" y="2420888"/>
            <a:ext cx="7296812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08912" cy="5976664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                                           Посмотрите </a:t>
            </a:r>
            <a:r>
              <a:rPr lang="ru-RU" sz="1800" b="1" cap="none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>на меня</a:t>
            </a: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>,</a:t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                                           Как похож </a:t>
            </a:r>
            <a:r>
              <a:rPr lang="ru-RU" sz="1800" b="1" cap="none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>я на коня! </a:t>
            </a: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                                           Но </a:t>
            </a:r>
            <a:r>
              <a:rPr lang="ru-RU" sz="1800" b="1" cap="none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>за то, что невысок</a:t>
            </a: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>,</a:t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                                           Все </a:t>
            </a:r>
            <a:r>
              <a:rPr lang="ru-RU" sz="1800" b="1" cap="none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>зовут меня конёк! </a:t>
            </a: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cap="none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cap="none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  <a:t>Держась </a:t>
            </a:r>
            <a:r>
              <a:rPr lang="ru-RU" sz="1800" b="1" cap="none" dirty="0">
                <a:latin typeface="Times New Roman" panose="02020603050405020304" pitchFamily="18" charset="0"/>
                <a:cs typeface="Times New Roman" pitchFamily="18" charset="0"/>
              </a:rPr>
              <a:t>хвостом за стебелек</a:t>
            </a:r>
            <a: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  <a:t>,</a:t>
            </a:r>
            <a:b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  <a:t>  Стоит на </a:t>
            </a:r>
            <a:r>
              <a:rPr lang="ru-RU" sz="1800" b="1" cap="none" dirty="0">
                <a:latin typeface="Times New Roman" panose="02020603050405020304" pitchFamily="18" charset="0"/>
                <a:cs typeface="Times New Roman" pitchFamily="18" charset="0"/>
              </a:rPr>
              <a:t>дне морской конек</a:t>
            </a:r>
            <a: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b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b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  <a:t>  Он </a:t>
            </a:r>
            <a:r>
              <a:rPr lang="ru-RU" sz="1800" b="1" cap="none" dirty="0">
                <a:latin typeface="Times New Roman" panose="02020603050405020304" pitchFamily="18" charset="0"/>
                <a:cs typeface="Times New Roman" pitchFamily="18" charset="0"/>
              </a:rPr>
              <a:t>изгибает круто шею, </a:t>
            </a:r>
            <a: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  <a:t>  Но </a:t>
            </a:r>
            <a:r>
              <a:rPr lang="ru-RU" sz="1800" b="1" cap="none" dirty="0">
                <a:latin typeface="Times New Roman" panose="02020603050405020304" pitchFamily="18" charset="0"/>
                <a:cs typeface="Times New Roman" pitchFamily="18" charset="0"/>
              </a:rPr>
              <a:t>бегать быстро не умеет. </a:t>
            </a:r>
            <a: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3073866"/>
            <a:ext cx="2808312" cy="337815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1577"/>
            <a:ext cx="391723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1992</TotalTime>
  <Words>212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Trebuchet MS</vt:lpstr>
      <vt:lpstr>Tw Cen MT</vt:lpstr>
      <vt:lpstr>Контур</vt:lpstr>
      <vt:lpstr>Пакет</vt:lpstr>
      <vt:lpstr>                 «Обитатели                    подводного мира»</vt:lpstr>
      <vt:lpstr> </vt:lpstr>
      <vt:lpstr>Презентация PowerPoint</vt:lpstr>
      <vt:lpstr>Двустворчатый моллюск (жемчужина)</vt:lpstr>
      <vt:lpstr>         </vt:lpstr>
      <vt:lpstr>Презентация PowerPoint</vt:lpstr>
      <vt:lpstr>Звезды плавают по днищу,   Звезды в море ищут пищу. </vt:lpstr>
      <vt:lpstr>Посреди морских глубин проплывает рыба блин,  Электрический разряд носит в теле рыба – скат.</vt:lpstr>
      <vt:lpstr>                                                                                           Посмотрите на меня,                                                                                             Как похож я на коня!                                                                                              Но за то, что невысок,                                                                                             Все зовут меня конёк!         Держась хвостом за стебелек,    Стоит на дне морской конек.     Он изгибает круто шею,     Но бегать быстро не умеет.  </vt:lpstr>
      <vt:lpstr>Думают все черепахи ленивы, нерасторопны и неторопливы.  Но торопиться не так просто мне, я же ношу весь свой дом на спине.</vt:lpstr>
      <vt:lpstr>Только мимо нас проплыли, поиграли и уплыли. Среди волн мелькают спины. Дети кто это? (дельфины) </vt:lpstr>
      <vt:lpstr>  Нарисуй большой мешок, восемь рук (а может ног),   Сверху два огромных глаза, получился осьминог!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"Игры VAYTOY - как инструмент всестороннего развития личности ребенка"</dc:title>
  <dc:creator>Пользователь</dc:creator>
  <cp:lastModifiedBy>Аня Зуева</cp:lastModifiedBy>
  <cp:revision>94</cp:revision>
  <dcterms:created xsi:type="dcterms:W3CDTF">2019-10-16T11:42:14Z</dcterms:created>
  <dcterms:modified xsi:type="dcterms:W3CDTF">2020-04-20T04:06:55Z</dcterms:modified>
</cp:coreProperties>
</file>