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71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8" r:id="rId13"/>
    <p:sldId id="267" r:id="rId14"/>
    <p:sldId id="266" r:id="rId15"/>
    <p:sldId id="270" r:id="rId16"/>
    <p:sldId id="269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63DF-4523-4383-A9CE-47F3E187289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37CA-3B14-46AC-AD55-4E61E236B2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056784" cy="4320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Нормативно - правовое обеспечение регламентирующее порядок организации сетевого взаимодействия образовательных организаций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021288"/>
            <a:ext cx="7920880" cy="57606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30120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МБДОУ №8        «ДЮЙМОВОЧКА»       ФРОЛОВА Т. 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50" y="20636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44016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Концепция долгосрочного социально-экономического развития Российской Федерации на период до 2020 года, утв. распоряжением Правительства РФ от 17 ноября 2008 г. № 1662-р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"Об образовании в Российской Федерации" от 29 декабря 2012 г. №273-ФЗ «Об образовании в РФ» Ст.№13 Ст.№15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сетевого взаимодействия общеобразовательных организаций, организаций дополнительного образования, профессиональных образовательных организаций, промышленных предприятий и бизнес-структур в сфере научно-технического творчества, в том числе робототехники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ВОСПИТАНИЯ ДЕТЕЙ И МОЛОДЕЖИ ПИСЬМО от 7 декабря 2015 года N 09-3482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51520" y="6857999"/>
            <a:ext cx="8291264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971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882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сетевой формы реализации образовательных программ осуществляется на основании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между организациями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закон определяет существенные условия договора о сетевой форме реализации образовательных программ, к которым 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356125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1) вид,  уровень  и  (или)  направленность образовательной программы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реализуемой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использованием сетевой формы;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статус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обучающихся воспитанников  в  организациях, правила приема на обучение по образовательной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программе распределение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обязанностей между организациями, порядок реализации образовательной программы, характер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ресурсов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используемых каждой организацией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срок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действия договора, порядок его изменения и прекращения.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сетевой форме реализации образовательных программ может содержать иные не противоречащие закону условия.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43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87208" cy="144016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Правовое обеспечение 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сетевых форм реализации образовательных программ 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локальном уровне образовательных организаций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420888"/>
            <a:ext cx="7499176" cy="37052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Договор о сотрудничестве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Договор о сетевом взаимодействии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Положение о реализации образовательной программы в сетевой форме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об утверждении положения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Совместная образовательная программа сетевого взаимодействия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Учреждением разрабатываются и вносятся соответствующие изменения в Устав, должностные обязанности педагогов, приказы, положения, иные локальные правовые акты в целях установления определенных правил и регламентов.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Финансовые условия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353347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Условия финансирования определяются договором о сотрудничестве или договором о сетевом взаимодействии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Порядок и источники финансирования программ в каждом случае согласовываются отдельно.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592288" cy="23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Финансирование сетевого 			           	  взаимодействия происходит: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счет собственных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ресурсов Учреждения без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выделения дополнительного финансирования</a:t>
            </a:r>
          </a:p>
          <a:p>
            <a:pPr lvl="1"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собственных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средств Учреждения, в т.ч. получаемых в рамках выполнения государственного (муниципального) задания;</a:t>
            </a:r>
          </a:p>
          <a:p>
            <a:pPr lvl="1"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собственных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средств Учреждения от приносящей ей доход деятельности, утвержденной Уставом;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- средств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субсидий, получаемых Учреждением, в т.ч. выделяемых в рамках национальных проектов; </a:t>
            </a:r>
          </a:p>
          <a:p>
            <a:pPr lvl="1"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внебюджетных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источников, в т.ч. благотворительности, фондов и т.п.;</a:t>
            </a:r>
          </a:p>
          <a:p>
            <a:pPr lvl="1" algn="just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средств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физических и (или) юридических лиц.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880320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этом данное партнерство должно быть основано на принципах взаимовыгодного использования имеющихся ресурсов всех участников, входящих в сетевое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взаимодействие.</a:t>
            </a:r>
          </a:p>
          <a:p>
            <a:pPr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МБДОУ№8 «ДЮЙМОВОЧКА»                                           МБУ ДО «ДЮЦ «Турист»</a:t>
            </a:r>
          </a:p>
          <a:p>
            <a:pPr algn="just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дает возможность  воспитанникам дошкольных организаций получать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образование с использованием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ресурсов нескольких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организаций.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b="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971600" y="3573016"/>
            <a:ext cx="2016224" cy="136815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Пала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591018"/>
            <a:ext cx="2304256" cy="1296144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347864" y="3789040"/>
            <a:ext cx="180020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275856" y="4437112"/>
            <a:ext cx="1872208" cy="43204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43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Сетевое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взаимодействие ведет к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повышению качества образования педагогов.</a:t>
            </a:r>
          </a:p>
          <a:p>
            <a:pPr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Следовательно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используйте все возможности социума для повышения качества дошкольного образования, для развития и формирования социальных навыков детей, укрепления их здоровья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 успешной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адаптации воспитанников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 обществе.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43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228919"/>
            <a:ext cx="82912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«Люди вместе могут совершить то, чего не в</a:t>
            </a:r>
          </a:p>
          <a:p>
            <a:pPr algn="r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силах сделать в одиночку; единение умов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рук, сосредоточение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сил может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почти всемогущим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. .»</a:t>
            </a:r>
          </a:p>
          <a:p>
            <a:pPr algn="r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Уибстер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7478" t="17448" r="6530" b="5283"/>
          <a:stretch>
            <a:fillRect/>
          </a:stretch>
        </p:blipFill>
        <p:spPr bwMode="auto">
          <a:xfrm>
            <a:off x="1907704" y="3302203"/>
            <a:ext cx="4248472" cy="28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43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228919"/>
            <a:ext cx="82912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43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1916832"/>
            <a:ext cx="77048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Стратегическая цель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государственной политики в области образования – повышение доступности качественного образования, соответствующего требованиям инновационного развития.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(Концепция долгосрочного социально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экономического развития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 на период до 2020г.).</a:t>
            </a:r>
          </a:p>
          <a:p>
            <a:endParaRPr lang="ru-RU" sz="2800" dirty="0"/>
          </a:p>
        </p:txBody>
      </p:sp>
      <p:pic>
        <p:nvPicPr>
          <p:cNvPr id="9" name="Рисунок 8" descr="C:\Users\logik\Downloads\20160701_1138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312368" cy="205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3864" cy="70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46854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7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 предоставляет новые возможности,  позволяющие динамично развиваться  образовательным учреждениям.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сетевом взаимодействии происходит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просто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сотрудничество, обмен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различными материалами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инновационными 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разработками, 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  идет процесс работы  образовательных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над совместными 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проектами, разработка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реализация совместных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719"/>
            <a:ext cx="80752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Сетевое взаимодействие в образовании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совместная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педагогов, направленная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повышение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качества образования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заключающаяся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обмене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опытом, совместной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разработке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использовании инновационных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33056"/>
            <a:ext cx="2523834" cy="23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 и задачи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стоящие перед современной системой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эффективности использования имеющихся материально-технических и кадровых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рациональное использование финансовых средств за счет объединения нескольких организаций над решением общей цели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эффективности использования имеющихся материально-технических и кадровых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качества образования с учетом возможности использования как инновационного оборудования и другого материально-технического, инфраструктурного обеспечения партнера, так и квалифицированного кадрового состава;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вариантов, реализуемых программ дополнительного образования детей;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профессионализма кадрового состава и иное.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843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сада в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социуме 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 через доступность 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работы.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logik\Downloads\20160701_11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670" y="2982242"/>
            <a:ext cx="5784642" cy="325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участники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сетевой формы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Осуществляющие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образовательную деятельность 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некоммерческие организации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юридические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лица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предприниматели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обладающие ресурсами, необходимыми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осуществления обучения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1)научные 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2)медицинские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3)организации культуры (театры, филармонии, концертные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залы, творческие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центры, библиотеки, музеи, выставочные залы и др.);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4)физкультурно-спортивные организации;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Организацию сетевого взаимодействия образовательных организаций можно разбить на два основных этапа: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0"/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Этап реализации сетевого взаимодействия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843" cy="69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643192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Организационное обеспечение сетевого взаимодействия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оснащенности и достаточности собственных материально-технических и кадровых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ресурсов.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потенциальных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партнеров.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порядка и источников финансирования и разработка пакета документов, регламентирующих процесс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553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Нормативно - правовое обеспечение регламентирующее порядок организации сетевого взаимодействия образовательных организаций.  </vt:lpstr>
      <vt:lpstr>Презентация PowerPoint</vt:lpstr>
      <vt:lpstr>АКТУАЛЬНОСТЬ</vt:lpstr>
      <vt:lpstr>Презентация PowerPoint</vt:lpstr>
      <vt:lpstr>   Цели и задачи стоящие перед современной системой образования: </vt:lpstr>
      <vt:lpstr>Презентация PowerPoint</vt:lpstr>
      <vt:lpstr>Основные участники сетевой формы</vt:lpstr>
      <vt:lpstr>     Организацию сетевого взаимодействия образовательных организаций можно разбить на два основных этапа: </vt:lpstr>
      <vt:lpstr>Организационное обеспечение сетевого взаимодействия</vt:lpstr>
      <vt:lpstr>           - Концепция долгосрочного социально-экономического развития Российской Федерации на период до 2020 года, утв. распоряжением Правительства РФ от 17 ноября 2008 г. № 1662-р  - Федеральный закон "Об образовании в Российской Федерации" от 29 декабря 2012 г. №273-ФЗ «Об образовании в РФ» Ст.№13 Ст.№15   Методические рекомендации по организации сетевого взаимодействия общеобразовательных организаций, организаций дополнительного образования, профессиональных образовательных организаций, промышленных предприятий и бизнес-структур в сфере научно-технического творчества, в том числе робототехники Министерство образования и науки Российской Федерации ДЕПАРТАМЕНТ ГОСУДАРСТВЕННОЙ ПОЛИТИКИ В СФЕРЕ ВОСПИТАНИЯ ДЕТЕЙ И МОЛОДЕЖИ ПИСЬМО от 7 декабря 2015 года N 09-3482   </vt:lpstr>
      <vt:lpstr>   Использование сетевой формы реализации образовательных программ осуществляется на основании договора между организациями Федеральный закон определяет существенные условия договора о сетевой форме реализации образовательных программ, к которым относятся: </vt:lpstr>
      <vt:lpstr>  Правовое обеспечение сетевых форм реализации образовательных программ на локальном уровне образовательных организаций.  </vt:lpstr>
      <vt:lpstr>Презентация PowerPoint</vt:lpstr>
      <vt:lpstr>                                   Финансовые условия</vt:lpstr>
      <vt:lpstr>Презентация PowerPoint</vt:lpstr>
      <vt:lpstr>Презентация PowerPoint</vt:lpstr>
      <vt:lpstr> ВЫВОД: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 - правовое обеспечение регламентирующее порядок организации сетевого взаимодействия образовательных организаций.</dc:title>
  <dc:creator>Valeriy Malikov</dc:creator>
  <cp:lastModifiedBy>Пользователь</cp:lastModifiedBy>
  <cp:revision>27</cp:revision>
  <cp:lastPrinted>2019-01-08T07:34:11Z</cp:lastPrinted>
  <dcterms:created xsi:type="dcterms:W3CDTF">2019-01-07T17:43:49Z</dcterms:created>
  <dcterms:modified xsi:type="dcterms:W3CDTF">2019-03-03T16:06:42Z</dcterms:modified>
</cp:coreProperties>
</file>