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9" r:id="rId2"/>
    <p:sldId id="268" r:id="rId3"/>
    <p:sldId id="270" r:id="rId4"/>
    <p:sldId id="289" r:id="rId5"/>
    <p:sldId id="272" r:id="rId6"/>
    <p:sldId id="290" r:id="rId7"/>
    <p:sldId id="292" r:id="rId8"/>
    <p:sldId id="293" r:id="rId9"/>
    <p:sldId id="294" r:id="rId10"/>
    <p:sldId id="295" r:id="rId11"/>
    <p:sldId id="296" r:id="rId12"/>
    <p:sldId id="297" r:id="rId13"/>
    <p:sldId id="286" r:id="rId1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FFFF99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>
        <p:scale>
          <a:sx n="70" d="100"/>
          <a:sy n="70" d="100"/>
        </p:scale>
        <p:origin x="-1074" y="-7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79F63-40FA-4E5B-87F4-A45C07FCCB4D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13E40-07A4-4CCD-9283-45D8F99E5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1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44048-1EBD-4B24-8068-0CC14D18C522}" type="datetimeFigureOut">
              <a:rPr lang="ru-RU" smtClean="0"/>
              <a:pPr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A9BEF-53DF-4F7B-A871-80ACC1F38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45304"/>
            <a:ext cx="8784976" cy="30963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«Ознакомление  детей младшего  дошкольного возраста с природой  с помощью дидактических  игр».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МБДОУ №8 «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Узун Евдокия Петровна</a:t>
            </a:r>
            <a:endParaRPr lang="ru-RU" sz="1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76672"/>
            <a:ext cx="763284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николай\Desktop\IMG-20181210-WA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3" y="3244719"/>
            <a:ext cx="367891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иколай\Desktop\выступление\IMG-20181012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44719"/>
            <a:ext cx="352839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67644" y="548680"/>
            <a:ext cx="6408712" cy="10081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игры: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«Птичий двор», «Кто так кричит?»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николай\Desktop\выступление\Новая папка\img15442833402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680520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николай\Desktop\выступление\IMG-20180913-WA0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42" y="1988840"/>
            <a:ext cx="3176504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60579" y="476672"/>
            <a:ext cx="6408712" cy="10081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участке: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цветок по описанию», «Угадай, что растет в огороде», «В поисках муравейника».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николай\Desktop\выступление\img1534258168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476"/>
            <a:ext cx="3461048" cy="34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иколай\Desktop\выступление\IMG-20180913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43" y="2627118"/>
            <a:ext cx="3219558" cy="2098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иколай\Desktop\выступление\IMG_20180516_111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1120"/>
            <a:ext cx="3487082" cy="1948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иколай\Desktop\выступление\IMG_20180628_0907522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48" y="3512340"/>
            <a:ext cx="2463395" cy="3345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николай\Desktop\выступление\IMG_20170802_1015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81" y="1698475"/>
            <a:ext cx="2437361" cy="1857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николай\Desktop\выступление\IMG_20170802_1014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43" y="4725142"/>
            <a:ext cx="3219557" cy="2132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николай\Desktop\выступление\IMG_20170802_1018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42" y="1698475"/>
            <a:ext cx="3219558" cy="1453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52" y="-1179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49272" y="404664"/>
            <a:ext cx="6408712" cy="10081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природе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«Можно или нет».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николай\Desktop\выступление\Новая папка\IMG_20181213_154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3" y="1550978"/>
            <a:ext cx="4962017" cy="2526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николай\Desktop\выступление\Новая папка\IMG_20181213_154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77072"/>
            <a:ext cx="4969430" cy="2780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николай\Desktop\выступление\Новая папка\IMG_20181213_1547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430" y="1550979"/>
            <a:ext cx="4174570" cy="5307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44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29614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5224" y="508166"/>
            <a:ext cx="7632848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№ 8 «</a:t>
            </a:r>
            <a:r>
              <a:rPr lang="ru-RU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3"/>
            <a:ext cx="490418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540552" cy="68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518" y="2959501"/>
            <a:ext cx="8652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  <p:pic>
        <p:nvPicPr>
          <p:cNvPr id="5122" name="Picture 2" descr="C:\Users\николай\Desktop\IMG_20181218_104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2024700" cy="244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иколай\Desktop\IMG_20181213_1101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45329"/>
            <a:ext cx="2891682" cy="2163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николай\Desktop\IMG_20181122_0909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29" y="4437112"/>
            <a:ext cx="288796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92" y="84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404663"/>
            <a:ext cx="4824536" cy="5782833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Ознакомление детей  с миром природы через использование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дидактических игр.</a:t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Расширить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представления  о растениях и животных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Формировать умение наблюдать за птицами, прилетающими на участок, подкармливать их зимой.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--  Отличать и называть по внешнему  виду овощи и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фрукты.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--Знакомить с правилами поведения в природе.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99592" y="857232"/>
            <a:ext cx="763284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C:\Users\николай\Desktop\выступление\IMG_20180919_102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83968" cy="5998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2736304" cy="532859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Прежде чем перейти к дидактическим играм мы путешествуем по экологической тропе, где знакомимся с миром природы. В дальнейшем детям будет легче по словесному описанию представить тот растительный мир, который нас окружает.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99592" y="1052736"/>
            <a:ext cx="7632848" cy="532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C:\Users\николай\Desktop\выступление\IMG_20180628_090752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27" y="4741353"/>
            <a:ext cx="2664146" cy="2089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николай\Desktop\выступление\IMG_20170802_101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86" y="71616"/>
            <a:ext cx="2623259" cy="1962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николай\Desktop\выступление\IMG_20170802_101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1616"/>
            <a:ext cx="2742761" cy="2051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николай\Desktop\выступление\IMG_20180919_1021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15" y="2192683"/>
            <a:ext cx="2148921" cy="2472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николай\Desktop\выступление\img15292111325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20" y="2192683"/>
            <a:ext cx="2316437" cy="2316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николай\Desktop\выступление\IMG-20180913-WA00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4665316"/>
            <a:ext cx="2149325" cy="193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004" cy="691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29614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7504" y="332656"/>
            <a:ext cx="7632848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 способствуют, главным образом развитию умственных способностей детей, поскольку содержат умственное задание, в решении которого и есть смысл игры. Они также способствуют развитию органов чувств, внимания, логического мышления.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9856" y="2412610"/>
            <a:ext cx="7128792" cy="8640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Виды дидактических игр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0535" y="4029637"/>
            <a:ext cx="2347271" cy="1376414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Игры с предметами (игрушками)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4716016" y="4413127"/>
            <a:ext cx="2160240" cy="1368152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Настольно -печатные игры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2376686" y="5406051"/>
            <a:ext cx="2339330" cy="1294269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</a:rPr>
              <a:t>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гры с природным материалом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6967772" y="5476184"/>
            <a:ext cx="2101093" cy="1049160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ts val="500"/>
              </a:spcBef>
              <a:spcAft>
                <a:spcPts val="50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</a:rPr>
              <a:t>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ловесные 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</a:rPr>
              <a:t> игры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1907580" y="3276706"/>
            <a:ext cx="792212" cy="7302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220072" y="3276706"/>
            <a:ext cx="373811" cy="1125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131840" y="3276706"/>
            <a:ext cx="720080" cy="20219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164288" y="3276706"/>
            <a:ext cx="670812" cy="22045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84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27584" y="530780"/>
            <a:ext cx="6948772" cy="10980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предметами: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лишний?», «Найди домашнее животное».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николай\Desktop\выступление\Новая папка\img15436747277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680012" cy="501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иколай\Desktop\выступление\Новая папка\img1544283058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844824"/>
            <a:ext cx="4463988" cy="501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43608" y="530780"/>
            <a:ext cx="6624736" cy="10260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предметами: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«Определи на ощупь», «Выбери овощи».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николай\Desktop\выступление\Новая папка\img15436748518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283968" cy="501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иколай\Desktop\выступление\Новая папка\img15442831164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06" y="1890464"/>
            <a:ext cx="4967536" cy="4967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29614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0648"/>
            <a:ext cx="7056784" cy="11521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природным материалом: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дерево по названию», «Принеси листик дерева…»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николай\Desktop\выступление\IMG_20181015_111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8" y="1412776"/>
            <a:ext cx="2717784" cy="2739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иколай\Desktop\выступление\IMG_20181015_111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6031"/>
            <a:ext cx="2931165" cy="2622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иколай\Desktop\выступление\IMG_20181015_1114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88" y="1412776"/>
            <a:ext cx="278049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николай\Desktop\выступление\IMG_20181103_071935_1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56" y="1844824"/>
            <a:ext cx="3017417" cy="4368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иколай\Desktop\выступление\IMG_20181005_1038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245" y="4166031"/>
            <a:ext cx="2448272" cy="2582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0" y="3174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29614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0185" y="332656"/>
            <a:ext cx="6604301" cy="15230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природным материалом.</a:t>
            </a:r>
          </a:p>
          <a:p>
            <a:pPr lvl="0" algn="ctr"/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</a:rPr>
              <a:t>Игры с детьми по изготовлению поделок из природных материалов не просто дает возможность занять время, но и пробуждает фантазию ребенка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131588"/>
            <a:ext cx="2768600" cy="4352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николай\Desktop\выступление\IMG_20180918_09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03" y="2071685"/>
            <a:ext cx="3083062" cy="3733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николай\Desktop\выступление\Новая папка\IMG_20181127_1015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64599"/>
            <a:ext cx="2791050" cy="2407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николай\Desktop\IMG_20181207_1104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2" y="4570235"/>
            <a:ext cx="2520282" cy="2287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&amp;Bcy;&amp;iecy;&amp;scy;&amp;pcy;&amp;lcy;&amp;acy;&amp;tcy;&amp;ncy;&amp;ocy; &amp;pcy;&amp;rcy;&amp;iecy;&amp;zcy;&amp;iecy;&amp;ncy;&amp;tcy;&amp;acy;&amp;tscy;&amp;icy;&amp;yucy; &amp;ncy;&amp;acy; &amp;tcy;&amp;iecy;&amp;mcy;&amp;ucy; &amp;icy;&amp;zcy;&amp;ocy;&amp;bcy;&amp;rcy;&amp;acy;&amp;zcy;&amp;icy;&amp;tcy;&amp;iecy;&amp;lcy;&amp;softcy;&amp;ncy;&amp;ocy;&amp;iecy; &amp;icy;&amp;scy;&amp;kcy;&amp;ucy;&amp;scy;&amp;scy;&amp;tcy;&amp;vcy;&amp;ocy; &amp;bcy;&amp;acy;&amp;rcy;&amp;ocy;&amp;kcy;&amp;kcy;&amp;ocy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67644" y="558076"/>
            <a:ext cx="6408712" cy="11427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игры: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малыша для мамы», «Чей домик».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николай\Desktop\выступление\Новая папка\img1544283165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5436096" cy="501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563888" cy="4996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261</Words>
  <Application>Microsoft Office PowerPoint</Application>
  <PresentationFormat>Экран (4:3)</PresentationFormat>
  <Paragraphs>34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«Ознакомление  детей младшего  дошкольного возраста с природой  с помощью дидактических  игр».                                       Воспитатель МБДОУ №8 «Дюймовочка»                                                                                                             Узун Евдокия Петровна</vt:lpstr>
      <vt:lpstr>Цель :   Ознакомление детей  с миром природы через использование дидактических игр.  Задачи:    -Расширить представления  о растениях и животных . - Формировать умение наблюдать за птицами, прилетающими на участок, подкармливать их зимой. --  Отличать и называть по внешнему  виду овощи и фрукты. --Знакомить с правилами поведения в природе.  </vt:lpstr>
      <vt:lpstr>Прежде чем перейти к дидактическим играм мы путешествуем по экологической тропе, где знакомимся с миром природы. В дальнейшем детям будет легче по словесному описанию представить тот растительный мир, который нас окружает.</vt:lpstr>
      <vt:lpstr> 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«Ознакомление детей младшего дошкольного возраста с природой посредством использования экологических игр» Воспитатель МБДОУ №26 Горынова Ольга Сергеевна</dc:title>
  <dc:creator>Ласточка</dc:creator>
  <cp:lastModifiedBy>Пользователь</cp:lastModifiedBy>
  <cp:revision>235</cp:revision>
  <dcterms:created xsi:type="dcterms:W3CDTF">2006-12-31T20:19:17Z</dcterms:created>
  <dcterms:modified xsi:type="dcterms:W3CDTF">2019-03-03T16:22:37Z</dcterms:modified>
</cp:coreProperties>
</file>