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57" r:id="rId6"/>
    <p:sldId id="278" r:id="rId7"/>
    <p:sldId id="277" r:id="rId8"/>
    <p:sldId id="260" r:id="rId9"/>
    <p:sldId id="261" r:id="rId10"/>
    <p:sldId id="266" r:id="rId11"/>
    <p:sldId id="265" r:id="rId12"/>
    <p:sldId id="279" r:id="rId13"/>
    <p:sldId id="280" r:id="rId14"/>
    <p:sldId id="264" r:id="rId15"/>
    <p:sldId id="269" r:id="rId16"/>
    <p:sldId id="281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23DB0A-407E-4D14-AC98-19646DFF3D7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BCB5C3-2FE8-492A-8987-F20BC311DD8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«Картинная галерея в гостях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детского сада»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взаимодействие МБДОУ№8 «Дюймовочка»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МБУК «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Мытищинская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картинная галерея»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галерея\P71108-11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688632" cy="34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530040" cy="208823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стинную </a:t>
            </a:r>
            <a:r>
              <a:rPr lang="ru-RU" sz="1800" dirty="0">
                <a:solidFill>
                  <a:schemeClr val="tx1"/>
                </a:solidFill>
                <a:effectLst/>
              </a:rPr>
              <a:t>красоту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картин дети </a:t>
            </a:r>
            <a:r>
              <a:rPr lang="ru-RU" sz="1800" dirty="0">
                <a:solidFill>
                  <a:schemeClr val="tx1"/>
                </a:solidFill>
                <a:effectLst/>
              </a:rPr>
              <a:t>могут по достоинству оценить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благодаря </a:t>
            </a:r>
            <a:r>
              <a:rPr lang="ru-RU" sz="1800" dirty="0">
                <a:solidFill>
                  <a:schemeClr val="tx1"/>
                </a:solidFill>
                <a:effectLst/>
              </a:rPr>
              <a:t>эмоциональному рассказу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экскурсовода. </a:t>
            </a:r>
            <a:r>
              <a:rPr lang="ru-RU" sz="1800" dirty="0">
                <a:solidFill>
                  <a:schemeClr val="tx1"/>
                </a:solidFill>
                <a:effectLst/>
              </a:rPr>
              <a:t>Она знакомит детей с картинами через игру. Дети не просто смотрят на картины, они их сравнивают, пытаются увидеть множество оттенков, угадывают настроение пейзажа, соотносят это со свои миром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эмоций</a:t>
            </a:r>
            <a:r>
              <a:rPr lang="ru-RU" sz="1800" dirty="0">
                <a:solidFill>
                  <a:schemeClr val="tx1"/>
                </a:solidFill>
                <a:effectLst/>
              </a:rPr>
              <a:t>.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35" y="2780928"/>
            <a:ext cx="7498080" cy="3888432"/>
          </a:xfrm>
        </p:spPr>
      </p:pic>
    </p:spTree>
    <p:extLst>
      <p:ext uri="{BB962C8B-B14F-4D97-AF65-F5344CB8AC3E}">
        <p14:creationId xmlns:p14="http://schemas.microsoft.com/office/powerpoint/2010/main" val="142597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/>
              </a:rPr>
              <a:t>Совсем маленьких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детей </a:t>
            </a:r>
            <a:r>
              <a:rPr lang="ru-RU" sz="2000" dirty="0">
                <a:solidFill>
                  <a:schemeClr val="tx1"/>
                </a:solidFill>
                <a:effectLst/>
              </a:rPr>
              <a:t>привлекают в первую очередь колоритные цвета в контрастных работах. Всем детям без исключения нравятся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как </a:t>
            </a:r>
            <a:r>
              <a:rPr lang="ru-RU" sz="2000" dirty="0">
                <a:solidFill>
                  <a:schemeClr val="tx1"/>
                </a:solidFill>
                <a:effectLst/>
              </a:rPr>
              <a:t>будто светящиеся картины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художников-маринистов</a:t>
            </a:r>
            <a:r>
              <a:rPr lang="ru-RU" sz="2000" dirty="0">
                <a:solidFill>
                  <a:schemeClr val="tx1"/>
                </a:solidFill>
                <a:effectLst/>
              </a:rPr>
              <a:t>, которые пишут морские пейзажи.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:\галерея\20170405_1601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52737" r="31335" b="3614"/>
          <a:stretch/>
        </p:blipFill>
        <p:spPr bwMode="auto">
          <a:xfrm>
            <a:off x="2786697" y="2700337"/>
            <a:ext cx="357060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 descr="D:\галерея\20170405_160141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52737" r="31335" b="3614"/>
          <a:stretch/>
        </p:blipFill>
        <p:spPr bwMode="auto">
          <a:xfrm>
            <a:off x="1435101" y="1916833"/>
            <a:ext cx="7169348" cy="3896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74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Мытищи много лет назад в картинах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Мытищинских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художников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J:\галерея\P70915-16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7687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J:\галерея\P70915-153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8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Художественные творения учат детей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видеть</a:t>
            </a:r>
            <a:r>
              <a:rPr lang="ru-RU" sz="2000" dirty="0">
                <a:solidFill>
                  <a:schemeClr val="tx1"/>
                </a:solidFill>
                <a:effectLst/>
              </a:rPr>
              <a:t>, чувствовать и понимать окружающий мир.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аждая </a:t>
            </a:r>
            <a:r>
              <a:rPr lang="ru-RU" sz="2000" dirty="0">
                <a:solidFill>
                  <a:schemeClr val="tx1"/>
                </a:solidFill>
                <a:effectLst/>
              </a:rPr>
              <a:t>картина таит в себе определенный смысл.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Объект 5" descr="D:\галерея\P70915-1528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16682" r="1"/>
          <a:stretch/>
        </p:blipFill>
        <p:spPr bwMode="auto">
          <a:xfrm>
            <a:off x="2286984" y="1447800"/>
            <a:ext cx="5795582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435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Жостовские</a:t>
            </a:r>
            <a:r>
              <a:rPr lang="ru-RU" sz="3200" dirty="0" smtClean="0"/>
              <a:t> шкатулки ручной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J:\галерея\image-0-02-04-7add8eba360ef35a1fd079f64549abda60f1502389d391f75eb26832f657fe20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/>
          <a:stretch/>
        </p:blipFill>
        <p:spPr bwMode="auto">
          <a:xfrm>
            <a:off x="1403648" y="1844824"/>
            <a:ext cx="7344816" cy="46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1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01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4771"/>
            <a:ext cx="7272808" cy="4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8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Практика работы сетевого взаимодействия детского сада с социальными партнерами показывает, что только слаженная работа педагогического коллектива, личная заинтересованность каждого педагога в отдельности, определение и реализация эффективных форм взаимодействия даёт положительные результаты в организации работы с социальными партнёрами, которые помогают образовательному учреждению в социальном развитии детей дошкольного возраста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6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Подготовлена почва для создания сетевого взаимодействия ДОУ-Картинная галерея</a:t>
            </a:r>
          </a:p>
          <a:p>
            <a:r>
              <a:rPr lang="ru-RU" dirty="0" smtClean="0"/>
              <a:t>Для детей расширены рамки образовательного пространства</a:t>
            </a:r>
          </a:p>
          <a:p>
            <a:r>
              <a:rPr lang="ru-RU" dirty="0" smtClean="0"/>
              <a:t>Педагоги повысили свою профессиональную компетентность </a:t>
            </a:r>
          </a:p>
          <a:p>
            <a:r>
              <a:rPr lang="ru-RU" dirty="0" smtClean="0"/>
              <a:t>Повысилась </a:t>
            </a:r>
            <a:r>
              <a:rPr lang="ru-RU" dirty="0"/>
              <a:t>удовлетворенность родителей (законных представителей) качеством оказания образовательных услуг </a:t>
            </a:r>
            <a:r>
              <a:rPr lang="ru-RU" dirty="0" smtClean="0"/>
              <a:t>детского сада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908300" cy="20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3140373" cy="270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9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35283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Стратегическая цель государственной политики в области образования – повышение  доступности качественного образования, соответствующего требованиям инновационного  развития экономики, современным потребностям общества и каждого гражданина, в концепции долгосрочного социально-экономического развития Российской Федерации на период до 2020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Согласно ФГОС дошкольного образования, задача </a:t>
            </a:r>
            <a:r>
              <a:rPr lang="ru-RU" dirty="0"/>
              <a:t>детского </a:t>
            </a:r>
            <a:r>
              <a:rPr lang="ru-RU" dirty="0" smtClean="0"/>
              <a:t>сада, </a:t>
            </a:r>
            <a:r>
              <a:rPr lang="ru-RU" dirty="0"/>
              <a:t>по </a:t>
            </a:r>
            <a:r>
              <a:rPr lang="ru-RU" dirty="0" smtClean="0"/>
              <a:t>«</a:t>
            </a:r>
            <a:r>
              <a:rPr lang="ru-RU" dirty="0"/>
              <a:t>повернуться» лицом к семье, оказать ей педагогическую помощь, привлечь семью на свою сторону в плане единых подходов в воспитании ребёнка. </a:t>
            </a:r>
          </a:p>
        </p:txBody>
      </p:sp>
      <p:pic>
        <p:nvPicPr>
          <p:cNvPr id="1026" name="Picture 2" descr="C:\Users\Пользователь\Desktop\hello_html_1a432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12572"/>
            <a:ext cx="3707904" cy="24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0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Актуальность сетевого взаимодействия в сфере образования сегодня это; </a:t>
            </a:r>
            <a:endParaRPr lang="ru-RU" dirty="0" smtClean="0"/>
          </a:p>
          <a:p>
            <a:r>
              <a:rPr lang="ru-RU" dirty="0" smtClean="0"/>
              <a:t>технологии</a:t>
            </a:r>
            <a:r>
              <a:rPr lang="ru-RU" dirty="0"/>
              <a:t>, позволяющие динамично развиваться образовательным учреждениям,</a:t>
            </a:r>
          </a:p>
          <a:p>
            <a:r>
              <a:rPr lang="ru-RU" dirty="0"/>
              <a:t>- сотрудничество, обмен различными материалами и инновационными разработками, процесс работы образовательных учреждений над совместными проектами,</a:t>
            </a:r>
          </a:p>
          <a:p>
            <a:r>
              <a:rPr lang="ru-RU" dirty="0"/>
              <a:t>- разработка и реализация совместных программ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Повышение </a:t>
            </a:r>
            <a:r>
              <a:rPr lang="ru-RU" dirty="0" smtClean="0">
                <a:solidFill>
                  <a:srgbClr val="FF0000"/>
                </a:solidFill>
              </a:rPr>
              <a:t>статуса детского сада в глазах род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Пользователь\Desktop\depositphotos_48149689-stock-photo-hands-holding-toge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56" y="4653136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0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4464496"/>
          </a:xfrm>
        </p:spPr>
        <p:txBody>
          <a:bodyPr/>
          <a:lstStyle/>
          <a:p>
            <a:r>
              <a:rPr lang="ru-RU" dirty="0"/>
              <a:t>Коллектив нашего детского сада, является открытой социально-педагогической системой, способной реагировать на изменения внутренней и внешней среды. Одним из путей повышения качества дошкольного образования мы видим в установлении прочных связей с социумом.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depositphotos_12275766-stock-photo-religion-metap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647181" cy="19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1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социальные партнеры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схем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25" b="80543"/>
          <a:stretch/>
        </p:blipFill>
        <p:spPr bwMode="auto">
          <a:xfrm>
            <a:off x="1331640" y="1412776"/>
            <a:ext cx="7200800" cy="52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1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Коллектив </a:t>
            </a:r>
            <a:r>
              <a:rPr lang="ru-RU" sz="2800" dirty="0">
                <a:solidFill>
                  <a:schemeClr val="tx1"/>
                </a:solidFill>
                <a:effectLst/>
              </a:rPr>
              <a:t>нашего детского сада строит связи с социумом на основе следующих принципов: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- сотрудничество основанное на взаимном интересе;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- безопасность образовательного пространства;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- компетентность специалистов, работающих с детьми</a:t>
            </a:r>
            <a:r>
              <a:rPr lang="ru-RU" sz="2400" dirty="0">
                <a:solidFill>
                  <a:schemeClr val="tx1"/>
                </a:solidFill>
                <a:effectLst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435608" y="6741367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J:\галерея\P80621-10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Мытищинская</a:t>
            </a:r>
            <a:r>
              <a:rPr lang="ru-RU" dirty="0" smtClean="0"/>
              <a:t> картинная галерея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28" y="1340768"/>
            <a:ext cx="786387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61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 descr="D:\галерея\IMG-20180621-WA0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7056784" cy="4224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Предметом взаимодействия и сотрудничества является ребенок, его интересы, заботы о том, чтобы каждое педагогическое воздействие, оказанное на него, было грамотным, профессиональным и безопасным.</a:t>
            </a:r>
          </a:p>
        </p:txBody>
      </p:sp>
    </p:spTree>
    <p:extLst>
      <p:ext uri="{BB962C8B-B14F-4D97-AF65-F5344CB8AC3E}">
        <p14:creationId xmlns:p14="http://schemas.microsoft.com/office/powerpoint/2010/main" val="142096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Не все </a:t>
            </a:r>
            <a:r>
              <a:rPr lang="ru-RU" sz="2000" dirty="0">
                <a:solidFill>
                  <a:schemeClr val="tx1"/>
                </a:solidFill>
              </a:rPr>
              <a:t>экспонаты можно </a:t>
            </a:r>
            <a:r>
              <a:rPr lang="ru-RU" sz="2000" dirty="0" smtClean="0">
                <a:solidFill>
                  <a:schemeClr val="tx1"/>
                </a:solidFill>
              </a:rPr>
              <a:t>доставить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детский сад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9" y="1772816"/>
            <a:ext cx="7420677" cy="4475584"/>
          </a:xfrm>
        </p:spPr>
      </p:pic>
    </p:spTree>
    <p:extLst>
      <p:ext uri="{BB962C8B-B14F-4D97-AF65-F5344CB8AC3E}">
        <p14:creationId xmlns:p14="http://schemas.microsoft.com/office/powerpoint/2010/main" val="165544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393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ПРОЕКТ «Картинная галерея в гостях у воспитанников детского сада»   Социальное взаимодействие МБДОУ№8 «Дюймовочка» и МБУК «Мытищинская картинная галерея»  </vt:lpstr>
      <vt:lpstr>Презентация PowerPoint</vt:lpstr>
      <vt:lpstr>Презентация PowerPoint</vt:lpstr>
      <vt:lpstr>Презентация PowerPoint</vt:lpstr>
      <vt:lpstr>Наши социальные партнеры</vt:lpstr>
      <vt:lpstr>          Коллектив нашего детского сада строит связи с социумом на основе следующих принципов: - сотрудничество основанное на взаимном интересе; - безопасность образовательного пространства; - компетентность специалистов, работающих с детьми.</vt:lpstr>
      <vt:lpstr>Мытищинская картинная галерея</vt:lpstr>
      <vt:lpstr> </vt:lpstr>
      <vt:lpstr>Не все экспонаты можно доставить в детский сад </vt:lpstr>
      <vt:lpstr>Истинную красоту картин дети могут по достоинству оценить благодаря эмоциональному рассказу экскурсовода. Она знакомит детей с картинами через игру. Дети не просто смотрят на картины, они их сравнивают, пытаются увидеть множество оттенков, угадывают настроение пейзажа, соотносят это со свои миром эмоций. </vt:lpstr>
      <vt:lpstr>Совсем маленьких детей привлекают в первую очередь колоритные цвета в контрастных работах. Всем детям без исключения нравятся как будто светящиеся картины художников-маринистов, которые пишут морские пейзажи.</vt:lpstr>
      <vt:lpstr>Мытищи много лет назад в картинах Мытищинских художников</vt:lpstr>
      <vt:lpstr>Презентация PowerPoint</vt:lpstr>
      <vt:lpstr>Художественные творения учат детей видеть, чувствовать и понимать окружающий мир.  Каждая картина таит в себе определенный смысл. </vt:lpstr>
      <vt:lpstr>Жостовские шкатулки ручной работы</vt:lpstr>
      <vt:lpstr>Презентация PowerPoint</vt:lpstr>
      <vt:lpstr>Выводы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МБДОУ № 8 «Дюймовочка» с организациями дополнительного образования и культурно-общественными организациями</dc:title>
  <dc:creator>Пользователь</dc:creator>
  <cp:lastModifiedBy>Пользователь</cp:lastModifiedBy>
  <cp:revision>26</cp:revision>
  <dcterms:created xsi:type="dcterms:W3CDTF">2019-01-09T09:11:24Z</dcterms:created>
  <dcterms:modified xsi:type="dcterms:W3CDTF">2019-03-03T16:11:23Z</dcterms:modified>
</cp:coreProperties>
</file>